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71" r:id="rId3"/>
    <p:sldId id="258" r:id="rId4"/>
    <p:sldId id="259" r:id="rId5"/>
    <p:sldId id="260" r:id="rId6"/>
    <p:sldId id="261" r:id="rId7"/>
    <p:sldId id="262" r:id="rId8"/>
    <p:sldId id="263" r:id="rId9"/>
    <p:sldId id="272" r:id="rId10"/>
    <p:sldId id="268" r:id="rId11"/>
    <p:sldId id="269" r:id="rId12"/>
    <p:sldId id="273" r:id="rId13"/>
    <p:sldId id="274" r:id="rId14"/>
    <p:sldId id="275" r:id="rId15"/>
    <p:sldId id="270" r:id="rId16"/>
    <p:sldId id="264" r:id="rId17"/>
    <p:sldId id="265" r:id="rId18"/>
    <p:sldId id="266" r:id="rId19"/>
  </p:sldIdLst>
  <p:sldSz cx="18288000" cy="10287000"/>
  <p:notesSz cx="18288000" cy="10287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6" d="100"/>
          <a:sy n="46" d="100"/>
        </p:scale>
        <p:origin x="756" y="66"/>
      </p:cViewPr>
      <p:guideLst>
        <p:guide orient="horz" pos="2880"/>
        <p:guide pos="212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201CAA65-3D83-4B78-84E6-57698139C979}" type="datetimeFigureOut">
              <a:rPr lang="en-IN" smtClean="0"/>
              <a:t>26-04-2024</a:t>
            </a:fld>
            <a:endParaRPr lang="en-IN"/>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0B45B3B0-ECB8-4DD3-8B7A-235B2FC5F53A}" type="slidenum">
              <a:rPr lang="en-IN" smtClean="0"/>
              <a:t>‹#›</a:t>
            </a:fld>
            <a:endParaRPr lang="en-IN"/>
          </a:p>
        </p:txBody>
      </p:sp>
    </p:spTree>
    <p:extLst>
      <p:ext uri="{BB962C8B-B14F-4D97-AF65-F5344CB8AC3E}">
        <p14:creationId xmlns:p14="http://schemas.microsoft.com/office/powerpoint/2010/main" val="4157972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45B3B0-ECB8-4DD3-8B7A-235B2FC5F53A}" type="slidenum">
              <a:rPr lang="en-IN" smtClean="0"/>
              <a:t>2</a:t>
            </a:fld>
            <a:endParaRPr lang="en-IN"/>
          </a:p>
        </p:txBody>
      </p:sp>
    </p:spTree>
    <p:extLst>
      <p:ext uri="{BB962C8B-B14F-4D97-AF65-F5344CB8AC3E}">
        <p14:creationId xmlns:p14="http://schemas.microsoft.com/office/powerpoint/2010/main" val="3288227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0" b="1" i="0">
                <a:solidFill>
                  <a:srgbClr val="BACDEF"/>
                </a:solidFill>
                <a:latin typeface="Trebuchet MS" panose="020B0603020202020204"/>
                <a:cs typeface="Trebuchet MS" panose="020B0603020202020204"/>
              </a:defRPr>
            </a:lvl1pPr>
          </a:lstStyle>
          <a:p>
            <a:endParaRPr/>
          </a:p>
        </p:txBody>
      </p:sp>
      <p:sp>
        <p:nvSpPr>
          <p:cNvPr id="3" name="Holder 3"/>
          <p:cNvSpPr>
            <a:spLocks noGrp="1"/>
          </p:cNvSpPr>
          <p:nvPr>
            <p:ph type="body" idx="1"/>
          </p:nvPr>
        </p:nvSpPr>
        <p:spPr/>
        <p:txBody>
          <a:bodyPr lIns="0" tIns="0" rIns="0" bIns="0"/>
          <a:lstStyle>
            <a:lvl1pPr>
              <a:defRPr sz="3900" b="1" i="0">
                <a:solidFill>
                  <a:schemeClr val="bg1"/>
                </a:solidFill>
                <a:latin typeface="Tahoma" panose="020B0604030504040204"/>
                <a:cs typeface="Tahoma" panose="020B0604030504040204"/>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0" b="1" i="0">
                <a:solidFill>
                  <a:srgbClr val="BACDEF"/>
                </a:solidFill>
                <a:latin typeface="Trebuchet MS" panose="020B0603020202020204"/>
                <a:cs typeface="Trebuchet MS" panose="020B0603020202020204"/>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0" b="1" i="0">
                <a:solidFill>
                  <a:srgbClr val="BACDEF"/>
                </a:solidFill>
                <a:latin typeface="Trebuchet MS" panose="020B0603020202020204"/>
                <a:cs typeface="Trebuchet MS" panose="020B060302020202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3"/>
            <a:ext cx="18287999" cy="10286996"/>
          </a:xfrm>
          <a:prstGeom prst="rect">
            <a:avLst/>
          </a:prstGeom>
        </p:spPr>
      </p:pic>
      <p:sp>
        <p:nvSpPr>
          <p:cNvPr id="2" name="Holder 2"/>
          <p:cNvSpPr>
            <a:spLocks noGrp="1"/>
          </p:cNvSpPr>
          <p:nvPr>
            <p:ph type="title"/>
          </p:nvPr>
        </p:nvSpPr>
        <p:spPr>
          <a:xfrm>
            <a:off x="4956584" y="3419871"/>
            <a:ext cx="8374830" cy="1854200"/>
          </a:xfrm>
          <a:prstGeom prst="rect">
            <a:avLst/>
          </a:prstGeom>
        </p:spPr>
        <p:txBody>
          <a:bodyPr wrap="square" lIns="0" tIns="0" rIns="0" bIns="0">
            <a:spAutoFit/>
          </a:bodyPr>
          <a:lstStyle>
            <a:lvl1pPr>
              <a:defRPr sz="12000" b="1" i="0">
                <a:solidFill>
                  <a:srgbClr val="BACDEF"/>
                </a:solidFill>
                <a:latin typeface="Trebuchet MS" panose="020B0603020202020204"/>
                <a:cs typeface="Trebuchet MS" panose="020B0603020202020204"/>
              </a:defRPr>
            </a:lvl1pPr>
          </a:lstStyle>
          <a:p>
            <a:endParaRPr/>
          </a:p>
        </p:txBody>
      </p:sp>
      <p:sp>
        <p:nvSpPr>
          <p:cNvPr id="3" name="Holder 3"/>
          <p:cNvSpPr>
            <a:spLocks noGrp="1"/>
          </p:cNvSpPr>
          <p:nvPr>
            <p:ph type="body" idx="1"/>
          </p:nvPr>
        </p:nvSpPr>
        <p:spPr>
          <a:xfrm>
            <a:off x="4166690" y="4120644"/>
            <a:ext cx="9954619" cy="3590290"/>
          </a:xfrm>
          <a:prstGeom prst="rect">
            <a:avLst/>
          </a:prstGeom>
        </p:spPr>
        <p:txBody>
          <a:bodyPr wrap="square" lIns="0" tIns="0" rIns="0" bIns="0">
            <a:spAutoFit/>
          </a:bodyPr>
          <a:lstStyle>
            <a:lvl1pPr>
              <a:defRPr sz="3900" b="1" i="0">
                <a:solidFill>
                  <a:schemeClr val="bg1"/>
                </a:solidFill>
                <a:latin typeface="Tahoma" panose="020B0604030504040204"/>
                <a:cs typeface="Tahoma" panose="020B0604030504040204"/>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4/26/2024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hyperlink" Target="https://ieeexplore.ieee.org/author/37086446120" TargetMode="External"/><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hyperlink" Target="https://ieeexplore.ieee.org/author/37086065143" TargetMode="External"/><Relationship Id="rId2" Type="http://schemas.openxmlformats.org/officeDocument/2006/relationships/image" Target="../media/image16.png"/><Relationship Id="rId16" Type="http://schemas.openxmlformats.org/officeDocument/2006/relationships/hyperlink" Target="https://ieeexplore.ieee.org/author/37071233500" TargetMode="Externa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hyperlink" Target="https://ieeexplore.ieee.org/author/37086849928" TargetMode="External"/><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hyperlink" Target="https://ieeexplore.ieee.org/author/3729722420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www.kaggle.com/datasets/vora1011/zomato-kolkata-restaurants-2022"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0" y="-112705"/>
            <a:ext cx="18287999" cy="4271106"/>
          </a:xfrm>
          <a:prstGeom prst="rect">
            <a:avLst/>
          </a:prstGeom>
        </p:spPr>
      </p:pic>
      <p:sp>
        <p:nvSpPr>
          <p:cNvPr id="4" name="object 4"/>
          <p:cNvSpPr/>
          <p:nvPr/>
        </p:nvSpPr>
        <p:spPr>
          <a:xfrm>
            <a:off x="4725285" y="7254337"/>
            <a:ext cx="8839835" cy="0"/>
          </a:xfrm>
          <a:custGeom>
            <a:avLst/>
            <a:gdLst/>
            <a:ahLst/>
            <a:cxnLst/>
            <a:rect l="l" t="t" r="r" b="b"/>
            <a:pathLst>
              <a:path w="8839835">
                <a:moveTo>
                  <a:pt x="0" y="0"/>
                </a:moveTo>
                <a:lnTo>
                  <a:pt x="8839213" y="0"/>
                </a:lnTo>
              </a:path>
            </a:pathLst>
          </a:custGeom>
          <a:ln w="19049">
            <a:solidFill>
              <a:srgbClr val="FFFFFF"/>
            </a:solidFill>
          </a:ln>
        </p:spPr>
        <p:txBody>
          <a:bodyPr wrap="square" lIns="0" tIns="0" rIns="0" bIns="0" rtlCol="0"/>
          <a:lstStyle/>
          <a:p>
            <a:endParaRPr/>
          </a:p>
        </p:txBody>
      </p:sp>
      <p:pic>
        <p:nvPicPr>
          <p:cNvPr id="5" name="object 5"/>
          <p:cNvPicPr/>
          <p:nvPr/>
        </p:nvPicPr>
        <p:blipFill>
          <a:blip r:embed="rId3" cstate="print">
            <a:alphaModFix amt="5000"/>
          </a:blip>
          <a:stretch>
            <a:fillRect/>
          </a:stretch>
        </p:blipFill>
        <p:spPr>
          <a:xfrm>
            <a:off x="6168022" y="3088507"/>
            <a:ext cx="5962208" cy="4105162"/>
          </a:xfrm>
          <a:prstGeom prst="rect">
            <a:avLst/>
          </a:prstGeom>
        </p:spPr>
      </p:pic>
      <p:pic>
        <p:nvPicPr>
          <p:cNvPr id="6" name="object 6"/>
          <p:cNvPicPr/>
          <p:nvPr/>
        </p:nvPicPr>
        <p:blipFill>
          <a:blip r:embed="rId4" cstate="print"/>
          <a:stretch>
            <a:fillRect/>
          </a:stretch>
        </p:blipFill>
        <p:spPr>
          <a:xfrm>
            <a:off x="13699697" y="6101666"/>
            <a:ext cx="1990724" cy="2311400"/>
          </a:xfrm>
          <a:prstGeom prst="rect">
            <a:avLst/>
          </a:prstGeom>
        </p:spPr>
      </p:pic>
      <p:sp>
        <p:nvSpPr>
          <p:cNvPr id="7" name="object 7"/>
          <p:cNvSpPr txBox="1"/>
          <p:nvPr/>
        </p:nvSpPr>
        <p:spPr>
          <a:xfrm>
            <a:off x="2895536" y="4219069"/>
            <a:ext cx="12497435" cy="2258060"/>
          </a:xfrm>
          <a:prstGeom prst="rect">
            <a:avLst/>
          </a:prstGeom>
        </p:spPr>
        <p:txBody>
          <a:bodyPr vert="horz" wrap="square" lIns="0" tIns="12700" rIns="0" bIns="0" rtlCol="0">
            <a:spAutoFit/>
          </a:bodyPr>
          <a:lstStyle/>
          <a:p>
            <a:pPr algn="ctr">
              <a:lnSpc>
                <a:spcPts val="5865"/>
              </a:lnSpc>
              <a:spcBef>
                <a:spcPts val="100"/>
              </a:spcBef>
            </a:pPr>
            <a:r>
              <a:rPr sz="4900" b="1" spc="-9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R</a:t>
            </a:r>
            <a:r>
              <a:rPr sz="4900" b="1" spc="195"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30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E</a:t>
            </a:r>
            <a:r>
              <a:rPr sz="4900" b="1" spc="195"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13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S</a:t>
            </a:r>
            <a:r>
              <a:rPr sz="4900" b="1" spc="20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254"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T</a:t>
            </a:r>
            <a:r>
              <a:rPr sz="4900" b="1" spc="195"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35"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A</a:t>
            </a:r>
            <a:r>
              <a:rPr sz="4900" b="1" spc="20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85"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U</a:t>
            </a:r>
            <a:r>
              <a:rPr sz="4900" b="1" spc="195"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9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R</a:t>
            </a:r>
            <a:r>
              <a:rPr sz="4900" b="1" spc="195"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35"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A</a:t>
            </a:r>
            <a:r>
              <a:rPr sz="4900" b="1" spc="20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229"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N</a:t>
            </a:r>
            <a:r>
              <a:rPr sz="4900" b="1" spc="195"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254"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T</a:t>
            </a:r>
            <a:endParaRPr sz="4900" b="1"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endParaRPr>
          </a:p>
          <a:p>
            <a:pPr marL="12065" marR="5080" algn="ctr">
              <a:lnSpc>
                <a:spcPts val="5850"/>
              </a:lnSpc>
              <a:spcBef>
                <a:spcPts val="115"/>
              </a:spcBef>
              <a:tabLst>
                <a:tab pos="1753235" algn="l"/>
                <a:tab pos="9547860" algn="l"/>
              </a:tabLst>
            </a:pPr>
            <a:r>
              <a:rPr sz="4900" b="1" spc="-9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R</a:t>
            </a:r>
            <a:r>
              <a:rPr sz="4900" b="1" spc="204"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30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E</a:t>
            </a:r>
            <a:r>
              <a:rPr sz="4900" b="1" spc="204"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415"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C</a:t>
            </a:r>
            <a:r>
              <a:rPr sz="4900" b="1" spc="21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27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O</a:t>
            </a:r>
            <a:r>
              <a:rPr sz="4900" b="1" spc="204"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49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M</a:t>
            </a:r>
            <a:r>
              <a:rPr sz="4900" b="1" spc="21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49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M</a:t>
            </a:r>
            <a:r>
              <a:rPr sz="4900" b="1" spc="204"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30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E</a:t>
            </a:r>
            <a:r>
              <a:rPr sz="4900" b="1" spc="21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229"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N</a:t>
            </a:r>
            <a:r>
              <a:rPr sz="4900" b="1" spc="204"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24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D</a:t>
            </a:r>
            <a:r>
              <a:rPr sz="4900" b="1" spc="21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35"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A</a:t>
            </a:r>
            <a:r>
              <a:rPr sz="4900" b="1" spc="204"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254"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T</a:t>
            </a:r>
            <a:r>
              <a:rPr sz="4900" b="1" spc="21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24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I</a:t>
            </a:r>
            <a:r>
              <a:rPr sz="4900" b="1" spc="204"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27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O</a:t>
            </a:r>
            <a:r>
              <a:rPr sz="4900" b="1" spc="21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229"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N	</a:t>
            </a:r>
            <a:r>
              <a:rPr sz="4900" b="1" spc="-165"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B</a:t>
            </a:r>
            <a:r>
              <a:rPr sz="4900" b="1" spc="185"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35"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A</a:t>
            </a:r>
            <a:r>
              <a:rPr sz="4900" b="1" spc="18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13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S</a:t>
            </a:r>
            <a:r>
              <a:rPr sz="4900" b="1" spc="185"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30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E</a:t>
            </a:r>
            <a:r>
              <a:rPr sz="4900" b="1" spc="185"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24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D </a:t>
            </a:r>
            <a:r>
              <a:rPr sz="4900" b="1" spc="-135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27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O</a:t>
            </a:r>
            <a:r>
              <a:rPr sz="4900" b="1" spc="204"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229"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N	</a:t>
            </a:r>
            <a:r>
              <a:rPr sz="4900" b="1" spc="-215"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F</a:t>
            </a:r>
            <a:r>
              <a:rPr sz="4900" b="1" spc="20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30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E</a:t>
            </a:r>
            <a:r>
              <a:rPr sz="4900" b="1" spc="204"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35"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A</a:t>
            </a:r>
            <a:r>
              <a:rPr sz="4900" b="1" spc="20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254"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T</a:t>
            </a:r>
            <a:r>
              <a:rPr sz="4900" b="1" spc="204"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85"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U</a:t>
            </a:r>
            <a:r>
              <a:rPr sz="4900" b="1" spc="204"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9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R</a:t>
            </a:r>
            <a:r>
              <a:rPr sz="4900" b="1" spc="20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30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E</a:t>
            </a:r>
            <a:r>
              <a:rPr sz="4900" b="1" spc="204"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 </a:t>
            </a:r>
            <a:r>
              <a:rPr sz="4900" b="1" spc="-130"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rPr>
              <a:t>S</a:t>
            </a:r>
            <a:endParaRPr sz="4900" b="1" dirty="0">
              <a:solidFill>
                <a:schemeClr val="accent1">
                  <a:lumMod val="50000"/>
                </a:schemeClr>
              </a:solidFill>
              <a:effectLst>
                <a:outerShdw blurRad="38100" dist="38100" dir="2700000" algn="tl">
                  <a:srgbClr val="000000">
                    <a:alpha val="43137"/>
                  </a:srgbClr>
                </a:outerShdw>
              </a:effectLst>
              <a:latin typeface="Arial" panose="020B0604020202020204"/>
              <a:cs typeface="Arial" panose="020B0604020202020204"/>
            </a:endParaRPr>
          </a:p>
        </p:txBody>
      </p:sp>
      <p:sp>
        <p:nvSpPr>
          <p:cNvPr id="8" name="object 8"/>
          <p:cNvSpPr txBox="1">
            <a:spLocks noGrp="1"/>
          </p:cNvSpPr>
          <p:nvPr>
            <p:ph type="title"/>
          </p:nvPr>
        </p:nvSpPr>
        <p:spPr>
          <a:xfrm>
            <a:off x="2417016" y="555623"/>
            <a:ext cx="13273405" cy="1793239"/>
          </a:xfrm>
          <a:prstGeom prst="rect">
            <a:avLst/>
          </a:prstGeom>
        </p:spPr>
        <p:txBody>
          <a:bodyPr vert="horz" wrap="square" lIns="0" tIns="12700" rIns="0" bIns="0" rtlCol="0">
            <a:spAutoFit/>
          </a:bodyPr>
          <a:lstStyle/>
          <a:p>
            <a:pPr marL="12700">
              <a:lnSpc>
                <a:spcPct val="100000"/>
              </a:lnSpc>
              <a:spcBef>
                <a:spcPts val="100"/>
              </a:spcBef>
            </a:pPr>
            <a:r>
              <a:rPr sz="11600" spc="755" dirty="0">
                <a:solidFill>
                  <a:schemeClr val="tx1">
                    <a:lumMod val="85000"/>
                    <a:lumOff val="15000"/>
                  </a:schemeClr>
                </a:solidFill>
              </a:rPr>
              <a:t>Project</a:t>
            </a:r>
            <a:r>
              <a:rPr sz="11600" spc="944" dirty="0">
                <a:solidFill>
                  <a:schemeClr val="tx1">
                    <a:lumMod val="85000"/>
                    <a:lumOff val="15000"/>
                  </a:schemeClr>
                </a:solidFill>
              </a:rPr>
              <a:t> </a:t>
            </a:r>
            <a:r>
              <a:rPr sz="11600" spc="1055" dirty="0">
                <a:solidFill>
                  <a:schemeClr val="tx1">
                    <a:lumMod val="85000"/>
                    <a:lumOff val="15000"/>
                  </a:schemeClr>
                </a:solidFill>
              </a:rPr>
              <a:t>proposal</a:t>
            </a:r>
            <a:endParaRPr sz="11600" dirty="0">
              <a:solidFill>
                <a:schemeClr val="tx1">
                  <a:lumMod val="85000"/>
                  <a:lumOff val="15000"/>
                </a:schemeClr>
              </a:solidFill>
            </a:endParaRPr>
          </a:p>
        </p:txBody>
      </p:sp>
      <p:sp>
        <p:nvSpPr>
          <p:cNvPr id="9" name="Text Box 8"/>
          <p:cNvSpPr txBox="1"/>
          <p:nvPr/>
        </p:nvSpPr>
        <p:spPr>
          <a:xfrm>
            <a:off x="-835660" y="3618865"/>
            <a:ext cx="309880" cy="368300"/>
          </a:xfrm>
          <a:prstGeom prst="rect">
            <a:avLst/>
          </a:prstGeom>
          <a:noFill/>
        </p:spPr>
        <p:txBody>
          <a:bodyPr wrap="none" rtlCol="0">
            <a:spAutoFit/>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2B4E54-5954-A352-6011-FEDC7219FFD8}"/>
              </a:ext>
            </a:extLst>
          </p:cNvPr>
          <p:cNvSpPr/>
          <p:nvPr/>
        </p:nvSpPr>
        <p:spPr>
          <a:xfrm>
            <a:off x="-152400" y="0"/>
            <a:ext cx="18669000" cy="1085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AC86DE2-65C6-6660-CBAE-29A4CF3D898E}"/>
              </a:ext>
            </a:extLst>
          </p:cNvPr>
          <p:cNvSpPr>
            <a:spLocks noGrp="1"/>
          </p:cNvSpPr>
          <p:nvPr>
            <p:ph type="ctrTitle"/>
          </p:nvPr>
        </p:nvSpPr>
        <p:spPr>
          <a:xfrm>
            <a:off x="2819400" y="879148"/>
            <a:ext cx="13487400" cy="830997"/>
          </a:xfrm>
        </p:spPr>
        <p:txBody>
          <a:bodyPr/>
          <a:lstStyle/>
          <a:p>
            <a:r>
              <a:rPr lang="en-US" sz="5400" dirty="0"/>
              <a:t>Algorithms Used Model Engineering</a:t>
            </a:r>
            <a:endParaRPr lang="en-IN" sz="5400" dirty="0"/>
          </a:p>
        </p:txBody>
      </p:sp>
      <p:sp>
        <p:nvSpPr>
          <p:cNvPr id="3" name="Subtitle 2">
            <a:extLst>
              <a:ext uri="{FF2B5EF4-FFF2-40B4-BE49-F238E27FC236}">
                <a16:creationId xmlns:a16="http://schemas.microsoft.com/office/drawing/2014/main" id="{4885E1C7-9CF5-03E4-DD86-723DFEF0BB14}"/>
              </a:ext>
            </a:extLst>
          </p:cNvPr>
          <p:cNvSpPr>
            <a:spLocks noGrp="1"/>
          </p:cNvSpPr>
          <p:nvPr>
            <p:ph type="subTitle" idx="4"/>
          </p:nvPr>
        </p:nvSpPr>
        <p:spPr>
          <a:xfrm>
            <a:off x="952500" y="2651639"/>
            <a:ext cx="16383000" cy="3600986"/>
          </a:xfrm>
        </p:spPr>
        <p:txBody>
          <a:bodyPr/>
          <a:lstStyle/>
          <a:p>
            <a:r>
              <a:rPr lang="en-US" dirty="0">
                <a:solidFill>
                  <a:schemeClr val="tx1"/>
                </a:solidFill>
              </a:rPr>
              <a:t>Cosine Similarity</a:t>
            </a:r>
          </a:p>
          <a:p>
            <a:br>
              <a:rPr lang="en-US" dirty="0">
                <a:solidFill>
                  <a:schemeClr val="tx1"/>
                </a:solidFill>
              </a:rPr>
            </a:br>
            <a:r>
              <a:rPr lang="en-US" b="0" i="0" dirty="0">
                <a:solidFill>
                  <a:schemeClr val="tx1"/>
                </a:solidFill>
                <a:effectLst/>
                <a:latin typeface="Söhne"/>
              </a:rPr>
              <a:t>Cosine similarity is a measure of similarity between two vectors in an inner product space. The cosine similarity essentially measures the cosine of the angle between the vectors. When the vectors are identical, the angle is 0 degrees, and the cosine similarity is 1. </a:t>
            </a:r>
            <a:endParaRPr lang="en-US" dirty="0">
              <a:solidFill>
                <a:schemeClr val="tx1"/>
              </a:solidFill>
            </a:endParaRPr>
          </a:p>
        </p:txBody>
      </p:sp>
      <p:pic>
        <p:nvPicPr>
          <p:cNvPr id="6" name="Picture 5">
            <a:extLst>
              <a:ext uri="{FF2B5EF4-FFF2-40B4-BE49-F238E27FC236}">
                <a16:creationId xmlns:a16="http://schemas.microsoft.com/office/drawing/2014/main" id="{6670AD83-F78D-70F0-95CB-11D49EECC164}"/>
              </a:ext>
            </a:extLst>
          </p:cNvPr>
          <p:cNvPicPr>
            <a:picLocks noChangeAspect="1"/>
          </p:cNvPicPr>
          <p:nvPr/>
        </p:nvPicPr>
        <p:blipFill>
          <a:blip r:embed="rId2"/>
          <a:stretch>
            <a:fillRect/>
          </a:stretch>
        </p:blipFill>
        <p:spPr>
          <a:xfrm>
            <a:off x="4724400" y="7079656"/>
            <a:ext cx="7014038" cy="1309287"/>
          </a:xfrm>
          <a:prstGeom prst="rect">
            <a:avLst/>
          </a:prstGeom>
        </p:spPr>
      </p:pic>
    </p:spTree>
    <p:extLst>
      <p:ext uri="{BB962C8B-B14F-4D97-AF65-F5344CB8AC3E}">
        <p14:creationId xmlns:p14="http://schemas.microsoft.com/office/powerpoint/2010/main" val="156652978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2686B3-CE3F-CB5B-B751-8F514B504ECC}"/>
              </a:ext>
            </a:extLst>
          </p:cNvPr>
          <p:cNvSpPr/>
          <p:nvPr/>
        </p:nvSpPr>
        <p:spPr>
          <a:xfrm>
            <a:off x="-152400" y="0"/>
            <a:ext cx="18669000" cy="1085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ubtitle 2">
            <a:extLst>
              <a:ext uri="{FF2B5EF4-FFF2-40B4-BE49-F238E27FC236}">
                <a16:creationId xmlns:a16="http://schemas.microsoft.com/office/drawing/2014/main" id="{4885E1C7-9CF5-03E4-DD86-723DFEF0BB14}"/>
              </a:ext>
            </a:extLst>
          </p:cNvPr>
          <p:cNvSpPr>
            <a:spLocks noGrp="1"/>
          </p:cNvSpPr>
          <p:nvPr>
            <p:ph type="subTitle" idx="4"/>
          </p:nvPr>
        </p:nvSpPr>
        <p:spPr>
          <a:xfrm>
            <a:off x="1123950" y="2367346"/>
            <a:ext cx="16040100" cy="4201150"/>
          </a:xfrm>
        </p:spPr>
        <p:txBody>
          <a:bodyPr/>
          <a:lstStyle/>
          <a:p>
            <a:r>
              <a:rPr lang="en-US" dirty="0">
                <a:solidFill>
                  <a:schemeClr val="tx1"/>
                </a:solidFill>
              </a:rPr>
              <a:t>Linear Kernel</a:t>
            </a:r>
          </a:p>
          <a:p>
            <a:br>
              <a:rPr lang="en-US" dirty="0">
                <a:solidFill>
                  <a:schemeClr val="tx1"/>
                </a:solidFill>
              </a:rPr>
            </a:br>
            <a:r>
              <a:rPr lang="en-US" b="0" i="0" dirty="0">
                <a:solidFill>
                  <a:schemeClr val="tx1"/>
                </a:solidFill>
                <a:effectLst/>
                <a:latin typeface="Söhne"/>
              </a:rPr>
              <a:t>A linear kernel is a type of kernel function used in machine learning, particularly in support vector machines (SVMs). A kernel function is a mathematical function that computes the similarity (or inner product) between two vectors in a higher-dimensional space by computing the dot product. The linear kernel considers both the direction and magnitude of vectors</a:t>
            </a:r>
            <a:endParaRPr lang="en-US" dirty="0">
              <a:solidFill>
                <a:schemeClr val="tx1"/>
              </a:solidFill>
            </a:endParaRPr>
          </a:p>
        </p:txBody>
      </p:sp>
      <p:pic>
        <p:nvPicPr>
          <p:cNvPr id="5" name="Picture 4">
            <a:extLst>
              <a:ext uri="{FF2B5EF4-FFF2-40B4-BE49-F238E27FC236}">
                <a16:creationId xmlns:a16="http://schemas.microsoft.com/office/drawing/2014/main" id="{2EDC8B29-1DC2-115C-762E-563467E472CD}"/>
              </a:ext>
            </a:extLst>
          </p:cNvPr>
          <p:cNvPicPr>
            <a:picLocks noChangeAspect="1"/>
          </p:cNvPicPr>
          <p:nvPr/>
        </p:nvPicPr>
        <p:blipFill>
          <a:blip r:embed="rId2"/>
          <a:stretch>
            <a:fillRect/>
          </a:stretch>
        </p:blipFill>
        <p:spPr>
          <a:xfrm>
            <a:off x="6477000" y="7200900"/>
            <a:ext cx="4438650" cy="1173436"/>
          </a:xfrm>
          <a:prstGeom prst="rect">
            <a:avLst/>
          </a:prstGeom>
        </p:spPr>
      </p:pic>
      <p:sp>
        <p:nvSpPr>
          <p:cNvPr id="8" name="Title 1">
            <a:extLst>
              <a:ext uri="{FF2B5EF4-FFF2-40B4-BE49-F238E27FC236}">
                <a16:creationId xmlns:a16="http://schemas.microsoft.com/office/drawing/2014/main" id="{05A3F70C-174B-0B4A-AD91-420182C2DCE7}"/>
              </a:ext>
            </a:extLst>
          </p:cNvPr>
          <p:cNvSpPr txBox="1">
            <a:spLocks/>
          </p:cNvSpPr>
          <p:nvPr/>
        </p:nvSpPr>
        <p:spPr>
          <a:xfrm>
            <a:off x="2819400" y="879148"/>
            <a:ext cx="13487400" cy="830997"/>
          </a:xfrm>
          <a:prstGeom prst="rect">
            <a:avLst/>
          </a:prstGeom>
        </p:spPr>
        <p:txBody>
          <a:bodyPr wrap="square" lIns="0" tIns="0" rIns="0" bIns="0">
            <a:spAutoFit/>
          </a:bodyPr>
          <a:lstStyle>
            <a:lvl1pPr>
              <a:defRPr sz="12000" b="1" i="0">
                <a:solidFill>
                  <a:srgbClr val="BACDEF"/>
                </a:solidFill>
                <a:latin typeface="Trebuchet MS" panose="020B0603020202020204"/>
                <a:ea typeface="+mj-ea"/>
                <a:cs typeface="Trebuchet MS" panose="020B0603020202020204"/>
              </a:defRPr>
            </a:lvl1pPr>
          </a:lstStyle>
          <a:p>
            <a:r>
              <a:rPr lang="en-US" sz="5400" kern="0"/>
              <a:t>Algorithms Used Model Engineering</a:t>
            </a:r>
            <a:endParaRPr lang="en-IN" sz="5400" kern="0" dirty="0"/>
          </a:p>
        </p:txBody>
      </p:sp>
    </p:spTree>
    <p:extLst>
      <p:ext uri="{BB962C8B-B14F-4D97-AF65-F5344CB8AC3E}">
        <p14:creationId xmlns:p14="http://schemas.microsoft.com/office/powerpoint/2010/main" val="599261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2686B3-CE3F-CB5B-B751-8F514B504ECC}"/>
              </a:ext>
            </a:extLst>
          </p:cNvPr>
          <p:cNvSpPr/>
          <p:nvPr/>
        </p:nvSpPr>
        <p:spPr>
          <a:xfrm>
            <a:off x="-152400" y="0"/>
            <a:ext cx="18669000" cy="1085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ubtitle 2">
            <a:extLst>
              <a:ext uri="{FF2B5EF4-FFF2-40B4-BE49-F238E27FC236}">
                <a16:creationId xmlns:a16="http://schemas.microsoft.com/office/drawing/2014/main" id="{4885E1C7-9CF5-03E4-DD86-723DFEF0BB14}"/>
              </a:ext>
            </a:extLst>
          </p:cNvPr>
          <p:cNvSpPr>
            <a:spLocks noGrp="1"/>
          </p:cNvSpPr>
          <p:nvPr>
            <p:ph type="subTitle" idx="4"/>
          </p:nvPr>
        </p:nvSpPr>
        <p:spPr>
          <a:xfrm>
            <a:off x="1123950" y="2367346"/>
            <a:ext cx="16040100" cy="4278094"/>
          </a:xfrm>
        </p:spPr>
        <p:txBody>
          <a:bodyPr/>
          <a:lstStyle/>
          <a:p>
            <a:r>
              <a:rPr lang="en-US" sz="4400" i="0" dirty="0">
                <a:solidFill>
                  <a:srgbClr val="0D0D0D"/>
                </a:solidFill>
                <a:effectLst/>
                <a:highlight>
                  <a:srgbClr val="FFFFFF"/>
                </a:highlight>
                <a:latin typeface="Söhne"/>
              </a:rPr>
              <a:t>Euclidean distance</a:t>
            </a:r>
            <a:r>
              <a:rPr lang="en-US" sz="4400" i="0" dirty="0">
                <a:solidFill>
                  <a:schemeClr val="tx1"/>
                </a:solidFill>
                <a:effectLst/>
                <a:highlight>
                  <a:srgbClr val="FFFFFF"/>
                </a:highlight>
                <a:latin typeface="Söhne"/>
              </a:rPr>
              <a:t> Metrics</a:t>
            </a:r>
            <a:endParaRPr lang="en-US" sz="4400" dirty="0">
              <a:solidFill>
                <a:schemeClr val="tx1"/>
              </a:solidFill>
            </a:endParaRPr>
          </a:p>
          <a:p>
            <a:br>
              <a:rPr lang="en-US" dirty="0">
                <a:solidFill>
                  <a:schemeClr val="tx1"/>
                </a:solidFill>
              </a:rPr>
            </a:br>
            <a:r>
              <a:rPr lang="en-US" b="0" i="0" dirty="0">
                <a:solidFill>
                  <a:srgbClr val="0D0D0D"/>
                </a:solidFill>
                <a:effectLst/>
                <a:highlight>
                  <a:srgbClr val="FFFFFF"/>
                </a:highlight>
                <a:latin typeface="Söhne"/>
              </a:rPr>
              <a:t>In the context of machine learning and data analysis, Euclidean distance is often used as a similarity measure or a dissimilarity measure between data points, especially in clustering algorithms, nearest neighbor search algorithms, and in dimensionality reduction techniques like principal component analysis (PCA).</a:t>
            </a:r>
            <a:endParaRPr lang="en-US" dirty="0">
              <a:solidFill>
                <a:schemeClr val="tx1"/>
              </a:solidFill>
            </a:endParaRPr>
          </a:p>
        </p:txBody>
      </p:sp>
      <p:sp>
        <p:nvSpPr>
          <p:cNvPr id="8" name="Title 1">
            <a:extLst>
              <a:ext uri="{FF2B5EF4-FFF2-40B4-BE49-F238E27FC236}">
                <a16:creationId xmlns:a16="http://schemas.microsoft.com/office/drawing/2014/main" id="{05A3F70C-174B-0B4A-AD91-420182C2DCE7}"/>
              </a:ext>
            </a:extLst>
          </p:cNvPr>
          <p:cNvSpPr txBox="1">
            <a:spLocks/>
          </p:cNvSpPr>
          <p:nvPr/>
        </p:nvSpPr>
        <p:spPr>
          <a:xfrm>
            <a:off x="2819400" y="879148"/>
            <a:ext cx="13487400" cy="830997"/>
          </a:xfrm>
          <a:prstGeom prst="rect">
            <a:avLst/>
          </a:prstGeom>
        </p:spPr>
        <p:txBody>
          <a:bodyPr wrap="square" lIns="0" tIns="0" rIns="0" bIns="0">
            <a:spAutoFit/>
          </a:bodyPr>
          <a:lstStyle>
            <a:lvl1pPr>
              <a:defRPr sz="12000" b="1" i="0">
                <a:solidFill>
                  <a:srgbClr val="BACDEF"/>
                </a:solidFill>
                <a:latin typeface="Trebuchet MS" panose="020B0603020202020204"/>
                <a:ea typeface="+mj-ea"/>
                <a:cs typeface="Trebuchet MS" panose="020B0603020202020204"/>
              </a:defRPr>
            </a:lvl1pPr>
          </a:lstStyle>
          <a:p>
            <a:r>
              <a:rPr lang="en-US" sz="5400" kern="0"/>
              <a:t>Algorithms Used Model Engineering</a:t>
            </a:r>
            <a:endParaRPr lang="en-IN" sz="5400" kern="0" dirty="0"/>
          </a:p>
        </p:txBody>
      </p:sp>
      <p:sp>
        <p:nvSpPr>
          <p:cNvPr id="6" name="TextBox 5">
            <a:extLst>
              <a:ext uri="{FF2B5EF4-FFF2-40B4-BE49-F238E27FC236}">
                <a16:creationId xmlns:a16="http://schemas.microsoft.com/office/drawing/2014/main" id="{56ACB408-9DB3-5A60-0EE2-DB577AB82F84}"/>
              </a:ext>
            </a:extLst>
          </p:cNvPr>
          <p:cNvSpPr txBox="1"/>
          <p:nvPr/>
        </p:nvSpPr>
        <p:spPr>
          <a:xfrm>
            <a:off x="4648200" y="7551640"/>
            <a:ext cx="8534400" cy="1077218"/>
          </a:xfrm>
          <a:prstGeom prst="rect">
            <a:avLst/>
          </a:prstGeom>
          <a:noFill/>
        </p:spPr>
        <p:txBody>
          <a:bodyPr wrap="square">
            <a:spAutoFit/>
          </a:bodyPr>
          <a:lstStyle/>
          <a:p>
            <a:pPr algn="l"/>
            <a:r>
              <a:rPr lang="en-IN" sz="3200" b="1" i="0" dirty="0">
                <a:solidFill>
                  <a:srgbClr val="445578"/>
                </a:solidFill>
                <a:effectLst/>
                <a:highlight>
                  <a:srgbClr val="FFFFFF"/>
                </a:highlight>
                <a:latin typeface="Inter"/>
              </a:rPr>
              <a:t>The formula for Euclidean Distance (2-D):</a:t>
            </a:r>
            <a:endParaRPr lang="en-IN" sz="3200" b="0" i="0" dirty="0">
              <a:solidFill>
                <a:srgbClr val="445578"/>
              </a:solidFill>
              <a:effectLst/>
              <a:highlight>
                <a:srgbClr val="FFFFFF"/>
              </a:highlight>
              <a:latin typeface="Inter"/>
            </a:endParaRPr>
          </a:p>
          <a:p>
            <a:pPr algn="l"/>
            <a:r>
              <a:rPr lang="en-IN" sz="3200" b="1" i="0" dirty="0">
                <a:solidFill>
                  <a:srgbClr val="445578"/>
                </a:solidFill>
                <a:effectLst/>
                <a:highlight>
                  <a:srgbClr val="FFFFFF"/>
                </a:highlight>
                <a:latin typeface="Inter"/>
              </a:rPr>
              <a:t>d = [(x</a:t>
            </a:r>
            <a:r>
              <a:rPr lang="en-IN" sz="3200" b="1" i="0" baseline="-25000" dirty="0">
                <a:solidFill>
                  <a:srgbClr val="445578"/>
                </a:solidFill>
                <a:effectLst/>
                <a:highlight>
                  <a:srgbClr val="FFFFFF"/>
                </a:highlight>
                <a:latin typeface="Inter"/>
              </a:rPr>
              <a:t>1</a:t>
            </a:r>
            <a:r>
              <a:rPr lang="en-IN" sz="3200" b="1" i="0" dirty="0">
                <a:solidFill>
                  <a:srgbClr val="445578"/>
                </a:solidFill>
                <a:effectLst/>
                <a:highlight>
                  <a:srgbClr val="FFFFFF"/>
                </a:highlight>
                <a:latin typeface="Inter"/>
              </a:rPr>
              <a:t> – y</a:t>
            </a:r>
            <a:r>
              <a:rPr lang="en-IN" sz="3200" b="1" i="0" baseline="-25000" dirty="0">
                <a:solidFill>
                  <a:srgbClr val="445578"/>
                </a:solidFill>
                <a:effectLst/>
                <a:highlight>
                  <a:srgbClr val="FFFFFF"/>
                </a:highlight>
                <a:latin typeface="Inter"/>
              </a:rPr>
              <a:t>1</a:t>
            </a:r>
            <a:r>
              <a:rPr lang="en-IN" sz="3200" b="1" i="0" dirty="0">
                <a:solidFill>
                  <a:srgbClr val="445578"/>
                </a:solidFill>
                <a:effectLst/>
                <a:highlight>
                  <a:srgbClr val="FFFFFF"/>
                </a:highlight>
                <a:latin typeface="Inter"/>
              </a:rPr>
              <a:t> )</a:t>
            </a:r>
            <a:r>
              <a:rPr lang="en-IN" sz="3200" b="1" i="0" baseline="30000" dirty="0">
                <a:solidFill>
                  <a:srgbClr val="445578"/>
                </a:solidFill>
                <a:effectLst/>
                <a:highlight>
                  <a:srgbClr val="FFFFFF"/>
                </a:highlight>
                <a:latin typeface="Inter"/>
              </a:rPr>
              <a:t>2</a:t>
            </a:r>
            <a:r>
              <a:rPr lang="en-IN" sz="3200" b="1" i="0" dirty="0">
                <a:solidFill>
                  <a:srgbClr val="445578"/>
                </a:solidFill>
                <a:effectLst/>
                <a:highlight>
                  <a:srgbClr val="FFFFFF"/>
                </a:highlight>
                <a:latin typeface="Inter"/>
              </a:rPr>
              <a:t>+ (x</a:t>
            </a:r>
            <a:r>
              <a:rPr lang="en-IN" sz="3200" b="1" i="0" baseline="-25000" dirty="0">
                <a:solidFill>
                  <a:srgbClr val="445578"/>
                </a:solidFill>
                <a:effectLst/>
                <a:highlight>
                  <a:srgbClr val="FFFFFF"/>
                </a:highlight>
                <a:latin typeface="Inter"/>
              </a:rPr>
              <a:t>2</a:t>
            </a:r>
            <a:r>
              <a:rPr lang="en-IN" sz="3200" b="1" i="0" dirty="0">
                <a:solidFill>
                  <a:srgbClr val="445578"/>
                </a:solidFill>
                <a:effectLst/>
                <a:highlight>
                  <a:srgbClr val="FFFFFF"/>
                </a:highlight>
                <a:latin typeface="Inter"/>
              </a:rPr>
              <a:t> – y</a:t>
            </a:r>
            <a:r>
              <a:rPr lang="en-IN" sz="3200" b="1" i="0" baseline="-25000" dirty="0">
                <a:solidFill>
                  <a:srgbClr val="445578"/>
                </a:solidFill>
                <a:effectLst/>
                <a:highlight>
                  <a:srgbClr val="FFFFFF"/>
                </a:highlight>
                <a:latin typeface="Inter"/>
              </a:rPr>
              <a:t>2</a:t>
            </a:r>
            <a:r>
              <a:rPr lang="en-IN" sz="3200" b="1" i="0" dirty="0">
                <a:solidFill>
                  <a:srgbClr val="445578"/>
                </a:solidFill>
                <a:effectLst/>
                <a:highlight>
                  <a:srgbClr val="FFFFFF"/>
                </a:highlight>
                <a:latin typeface="Inter"/>
              </a:rPr>
              <a:t>)</a:t>
            </a:r>
            <a:r>
              <a:rPr lang="en-IN" sz="3200" b="1" i="0" baseline="30000" dirty="0">
                <a:solidFill>
                  <a:srgbClr val="445578"/>
                </a:solidFill>
                <a:effectLst/>
                <a:highlight>
                  <a:srgbClr val="FFFFFF"/>
                </a:highlight>
                <a:latin typeface="Inter"/>
              </a:rPr>
              <a:t>2</a:t>
            </a:r>
            <a:r>
              <a:rPr lang="en-IN" sz="3200" b="1" i="0" dirty="0">
                <a:solidFill>
                  <a:srgbClr val="445578"/>
                </a:solidFill>
                <a:effectLst/>
                <a:highlight>
                  <a:srgbClr val="FFFFFF"/>
                </a:highlight>
                <a:latin typeface="Inter"/>
              </a:rPr>
              <a:t>]</a:t>
            </a:r>
            <a:r>
              <a:rPr lang="en-IN" sz="3200" b="1" i="0" baseline="30000" dirty="0">
                <a:solidFill>
                  <a:srgbClr val="445578"/>
                </a:solidFill>
                <a:effectLst/>
                <a:highlight>
                  <a:srgbClr val="FFFFFF"/>
                </a:highlight>
                <a:latin typeface="Inter"/>
              </a:rPr>
              <a:t>1/2</a:t>
            </a:r>
            <a:endParaRPr lang="en-IN" sz="3200" b="0" i="0" dirty="0">
              <a:solidFill>
                <a:srgbClr val="445578"/>
              </a:solidFill>
              <a:effectLst/>
              <a:highlight>
                <a:srgbClr val="FFFFFF"/>
              </a:highlight>
              <a:latin typeface="Inter"/>
            </a:endParaRPr>
          </a:p>
        </p:txBody>
      </p:sp>
    </p:spTree>
    <p:extLst>
      <p:ext uri="{BB962C8B-B14F-4D97-AF65-F5344CB8AC3E}">
        <p14:creationId xmlns:p14="http://schemas.microsoft.com/office/powerpoint/2010/main" val="3740342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2686B3-CE3F-CB5B-B751-8F514B504ECC}"/>
              </a:ext>
            </a:extLst>
          </p:cNvPr>
          <p:cNvSpPr/>
          <p:nvPr/>
        </p:nvSpPr>
        <p:spPr>
          <a:xfrm>
            <a:off x="0" y="0"/>
            <a:ext cx="18669000" cy="1085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Subtitle 2">
            <a:extLst>
              <a:ext uri="{FF2B5EF4-FFF2-40B4-BE49-F238E27FC236}">
                <a16:creationId xmlns:a16="http://schemas.microsoft.com/office/drawing/2014/main" id="{4885E1C7-9CF5-03E4-DD86-723DFEF0BB14}"/>
              </a:ext>
            </a:extLst>
          </p:cNvPr>
          <p:cNvSpPr>
            <a:spLocks noGrp="1"/>
          </p:cNvSpPr>
          <p:nvPr>
            <p:ph type="subTitle" idx="4"/>
          </p:nvPr>
        </p:nvSpPr>
        <p:spPr>
          <a:xfrm>
            <a:off x="1123950" y="2367346"/>
            <a:ext cx="16040100" cy="4278094"/>
          </a:xfrm>
        </p:spPr>
        <p:txBody>
          <a:bodyPr/>
          <a:lstStyle/>
          <a:p>
            <a:r>
              <a:rPr lang="en-US" sz="4400" i="0" dirty="0">
                <a:solidFill>
                  <a:srgbClr val="0D0D0D"/>
                </a:solidFill>
                <a:effectLst/>
                <a:highlight>
                  <a:srgbClr val="FFFFFF"/>
                </a:highlight>
                <a:latin typeface="Söhne"/>
              </a:rPr>
              <a:t>Manhattan distance</a:t>
            </a:r>
            <a:r>
              <a:rPr lang="en-US" sz="4400" i="0" dirty="0">
                <a:solidFill>
                  <a:schemeClr val="tx1"/>
                </a:solidFill>
                <a:effectLst/>
                <a:highlight>
                  <a:srgbClr val="FFFFFF"/>
                </a:highlight>
                <a:latin typeface="Söhne"/>
              </a:rPr>
              <a:t> Metrics</a:t>
            </a:r>
            <a:endParaRPr lang="en-US" sz="4400" dirty="0">
              <a:solidFill>
                <a:schemeClr val="tx1"/>
              </a:solidFill>
            </a:endParaRPr>
          </a:p>
          <a:p>
            <a:br>
              <a:rPr lang="en-US" dirty="0">
                <a:solidFill>
                  <a:schemeClr val="tx1"/>
                </a:solidFill>
              </a:rPr>
            </a:br>
            <a:r>
              <a:rPr lang="en-US" b="0" dirty="0">
                <a:solidFill>
                  <a:srgbClr val="0D0D0D"/>
                </a:solidFill>
                <a:highlight>
                  <a:srgbClr val="FFFFFF"/>
                </a:highlight>
                <a:latin typeface="Söhne"/>
              </a:rPr>
              <a:t>It is</a:t>
            </a:r>
            <a:r>
              <a:rPr lang="en-US" b="0" i="0" dirty="0">
                <a:solidFill>
                  <a:srgbClr val="0D0D0D"/>
                </a:solidFill>
                <a:effectLst/>
                <a:highlight>
                  <a:srgbClr val="FFFFFF"/>
                </a:highlight>
                <a:latin typeface="Söhne"/>
              </a:rPr>
              <a:t> the sum of the absolute differences of the coordinates between the two points. Unlike the Euclidean distance, which measures the shortest straight-line path between two points, the Manhattan distance measures the shortest path that can be taken along the grid lines, which only allows movement horizontally or vertically (not diagonally).</a:t>
            </a:r>
            <a:endParaRPr lang="en-US" dirty="0">
              <a:solidFill>
                <a:schemeClr val="tx1"/>
              </a:solidFill>
            </a:endParaRPr>
          </a:p>
        </p:txBody>
      </p:sp>
      <p:sp>
        <p:nvSpPr>
          <p:cNvPr id="8" name="Title 1">
            <a:extLst>
              <a:ext uri="{FF2B5EF4-FFF2-40B4-BE49-F238E27FC236}">
                <a16:creationId xmlns:a16="http://schemas.microsoft.com/office/drawing/2014/main" id="{05A3F70C-174B-0B4A-AD91-420182C2DCE7}"/>
              </a:ext>
            </a:extLst>
          </p:cNvPr>
          <p:cNvSpPr txBox="1">
            <a:spLocks/>
          </p:cNvSpPr>
          <p:nvPr/>
        </p:nvSpPr>
        <p:spPr>
          <a:xfrm>
            <a:off x="2819400" y="879148"/>
            <a:ext cx="13487400" cy="830997"/>
          </a:xfrm>
          <a:prstGeom prst="rect">
            <a:avLst/>
          </a:prstGeom>
        </p:spPr>
        <p:txBody>
          <a:bodyPr wrap="square" lIns="0" tIns="0" rIns="0" bIns="0">
            <a:spAutoFit/>
          </a:bodyPr>
          <a:lstStyle>
            <a:lvl1pPr>
              <a:defRPr sz="12000" b="1" i="0">
                <a:solidFill>
                  <a:srgbClr val="BACDEF"/>
                </a:solidFill>
                <a:latin typeface="Trebuchet MS" panose="020B0603020202020204"/>
                <a:ea typeface="+mj-ea"/>
                <a:cs typeface="Trebuchet MS" panose="020B0603020202020204"/>
              </a:defRPr>
            </a:lvl1pPr>
          </a:lstStyle>
          <a:p>
            <a:r>
              <a:rPr lang="en-US" sz="5400" kern="0"/>
              <a:t>Algorithms Used Model Engineering</a:t>
            </a:r>
            <a:endParaRPr lang="en-IN" sz="5400" kern="0" dirty="0"/>
          </a:p>
        </p:txBody>
      </p:sp>
      <p:sp>
        <p:nvSpPr>
          <p:cNvPr id="6" name="TextBox 5">
            <a:extLst>
              <a:ext uri="{FF2B5EF4-FFF2-40B4-BE49-F238E27FC236}">
                <a16:creationId xmlns:a16="http://schemas.microsoft.com/office/drawing/2014/main" id="{C742403F-D27B-A8FB-3B05-59C0AADA7D63}"/>
              </a:ext>
            </a:extLst>
          </p:cNvPr>
          <p:cNvSpPr txBox="1"/>
          <p:nvPr/>
        </p:nvSpPr>
        <p:spPr>
          <a:xfrm>
            <a:off x="6248400" y="7658100"/>
            <a:ext cx="5791200" cy="1077218"/>
          </a:xfrm>
          <a:prstGeom prst="rect">
            <a:avLst/>
          </a:prstGeom>
          <a:noFill/>
        </p:spPr>
        <p:txBody>
          <a:bodyPr wrap="square" rtlCol="0">
            <a:spAutoFit/>
          </a:bodyPr>
          <a:lstStyle/>
          <a:p>
            <a:pPr algn="l"/>
            <a:r>
              <a:rPr lang="es-ES" sz="3200" b="1" i="0" dirty="0" err="1">
                <a:solidFill>
                  <a:srgbClr val="445578"/>
                </a:solidFill>
                <a:effectLst/>
                <a:highlight>
                  <a:srgbClr val="FFFFFF"/>
                </a:highlight>
                <a:latin typeface="Inter"/>
              </a:rPr>
              <a:t>Mathematical</a:t>
            </a:r>
            <a:r>
              <a:rPr lang="es-ES" sz="3200" b="1" i="0" dirty="0">
                <a:solidFill>
                  <a:srgbClr val="445578"/>
                </a:solidFill>
                <a:effectLst/>
                <a:highlight>
                  <a:srgbClr val="FFFFFF"/>
                </a:highlight>
                <a:latin typeface="Inter"/>
              </a:rPr>
              <a:t> Formula</a:t>
            </a:r>
            <a:r>
              <a:rPr lang="es-ES" sz="3200" dirty="0">
                <a:solidFill>
                  <a:srgbClr val="445578"/>
                </a:solidFill>
                <a:highlight>
                  <a:srgbClr val="FFFFFF"/>
                </a:highlight>
                <a:latin typeface="Inter"/>
              </a:rPr>
              <a:t>  </a:t>
            </a:r>
            <a:r>
              <a:rPr lang="es-ES" sz="3200" b="1" i="0" dirty="0">
                <a:solidFill>
                  <a:srgbClr val="445578"/>
                </a:solidFill>
                <a:effectLst/>
                <a:highlight>
                  <a:srgbClr val="FFFFFF"/>
                </a:highlight>
                <a:latin typeface="Inter"/>
              </a:rPr>
              <a:t>2-D</a:t>
            </a:r>
            <a:endParaRPr lang="es-ES" sz="3200" b="0" i="0" dirty="0">
              <a:solidFill>
                <a:srgbClr val="445578"/>
              </a:solidFill>
              <a:effectLst/>
              <a:highlight>
                <a:srgbClr val="FFFFFF"/>
              </a:highlight>
              <a:latin typeface="Inter"/>
            </a:endParaRPr>
          </a:p>
          <a:p>
            <a:pPr algn="l"/>
            <a:r>
              <a:rPr lang="es-ES" sz="3200" b="1" i="0" dirty="0">
                <a:solidFill>
                  <a:srgbClr val="445578"/>
                </a:solidFill>
                <a:effectLst/>
                <a:highlight>
                  <a:srgbClr val="FFFFFF"/>
                </a:highlight>
                <a:latin typeface="Inter"/>
              </a:rPr>
              <a:t>d = |x</a:t>
            </a:r>
            <a:r>
              <a:rPr lang="es-ES" sz="3200" b="1" i="0" baseline="-25000" dirty="0">
                <a:solidFill>
                  <a:srgbClr val="445578"/>
                </a:solidFill>
                <a:effectLst/>
                <a:highlight>
                  <a:srgbClr val="FFFFFF"/>
                </a:highlight>
                <a:latin typeface="Inter"/>
              </a:rPr>
              <a:t>1</a:t>
            </a:r>
            <a:r>
              <a:rPr lang="es-ES" sz="3200" b="1" i="0" dirty="0">
                <a:solidFill>
                  <a:srgbClr val="445578"/>
                </a:solidFill>
                <a:effectLst/>
                <a:highlight>
                  <a:srgbClr val="FFFFFF"/>
                </a:highlight>
                <a:latin typeface="Inter"/>
              </a:rPr>
              <a:t> – y</a:t>
            </a:r>
            <a:r>
              <a:rPr lang="es-ES" sz="3200" b="1" i="0" baseline="-25000" dirty="0">
                <a:solidFill>
                  <a:srgbClr val="445578"/>
                </a:solidFill>
                <a:effectLst/>
                <a:highlight>
                  <a:srgbClr val="FFFFFF"/>
                </a:highlight>
                <a:latin typeface="Inter"/>
              </a:rPr>
              <a:t>1</a:t>
            </a:r>
            <a:r>
              <a:rPr lang="es-ES" sz="3200" b="1" i="0" dirty="0">
                <a:solidFill>
                  <a:srgbClr val="445578"/>
                </a:solidFill>
                <a:effectLst/>
                <a:highlight>
                  <a:srgbClr val="FFFFFF"/>
                </a:highlight>
                <a:latin typeface="Inter"/>
              </a:rPr>
              <a:t>| + |x</a:t>
            </a:r>
            <a:r>
              <a:rPr lang="es-ES" sz="3200" b="1" i="0" baseline="-25000" dirty="0">
                <a:solidFill>
                  <a:srgbClr val="445578"/>
                </a:solidFill>
                <a:effectLst/>
                <a:highlight>
                  <a:srgbClr val="FFFFFF"/>
                </a:highlight>
                <a:latin typeface="Inter"/>
              </a:rPr>
              <a:t>2</a:t>
            </a:r>
            <a:r>
              <a:rPr lang="es-ES" sz="3200" b="1" i="0" dirty="0">
                <a:solidFill>
                  <a:srgbClr val="445578"/>
                </a:solidFill>
                <a:effectLst/>
                <a:highlight>
                  <a:srgbClr val="FFFFFF"/>
                </a:highlight>
                <a:latin typeface="Inter"/>
              </a:rPr>
              <a:t> – y</a:t>
            </a:r>
            <a:r>
              <a:rPr lang="es-ES" sz="3200" b="1" i="0" baseline="-25000" dirty="0">
                <a:solidFill>
                  <a:srgbClr val="445578"/>
                </a:solidFill>
                <a:effectLst/>
                <a:highlight>
                  <a:srgbClr val="FFFFFF"/>
                </a:highlight>
                <a:latin typeface="Inter"/>
              </a:rPr>
              <a:t>2</a:t>
            </a:r>
            <a:r>
              <a:rPr lang="es-ES" sz="3200" b="1" i="0" dirty="0">
                <a:solidFill>
                  <a:srgbClr val="445578"/>
                </a:solidFill>
                <a:effectLst/>
                <a:highlight>
                  <a:srgbClr val="FFFFFF"/>
                </a:highlight>
                <a:latin typeface="Inter"/>
              </a:rPr>
              <a:t>|</a:t>
            </a:r>
            <a:endParaRPr lang="es-ES" sz="3200" b="0" i="0" dirty="0">
              <a:solidFill>
                <a:srgbClr val="445578"/>
              </a:solidFill>
              <a:effectLst/>
              <a:highlight>
                <a:srgbClr val="FFFFFF"/>
              </a:highlight>
              <a:latin typeface="Inter"/>
            </a:endParaRPr>
          </a:p>
        </p:txBody>
      </p:sp>
    </p:spTree>
    <p:extLst>
      <p:ext uri="{BB962C8B-B14F-4D97-AF65-F5344CB8AC3E}">
        <p14:creationId xmlns:p14="http://schemas.microsoft.com/office/powerpoint/2010/main" val="5935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2686B3-CE3F-CB5B-B751-8F514B504ECC}"/>
              </a:ext>
            </a:extLst>
          </p:cNvPr>
          <p:cNvSpPr/>
          <p:nvPr/>
        </p:nvSpPr>
        <p:spPr>
          <a:xfrm>
            <a:off x="-190500" y="0"/>
            <a:ext cx="18669000" cy="1085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Subtitle 2">
            <a:extLst>
              <a:ext uri="{FF2B5EF4-FFF2-40B4-BE49-F238E27FC236}">
                <a16:creationId xmlns:a16="http://schemas.microsoft.com/office/drawing/2014/main" id="{4885E1C7-9CF5-03E4-DD86-723DFEF0BB14}"/>
              </a:ext>
            </a:extLst>
          </p:cNvPr>
          <p:cNvSpPr>
            <a:spLocks noGrp="1"/>
          </p:cNvSpPr>
          <p:nvPr>
            <p:ph type="subTitle" idx="4"/>
          </p:nvPr>
        </p:nvSpPr>
        <p:spPr>
          <a:xfrm>
            <a:off x="1123950" y="2367346"/>
            <a:ext cx="16040100" cy="6678751"/>
          </a:xfrm>
        </p:spPr>
        <p:txBody>
          <a:bodyPr/>
          <a:lstStyle/>
          <a:p>
            <a:r>
              <a:rPr lang="en-IN" sz="4400" i="0" dirty="0">
                <a:solidFill>
                  <a:srgbClr val="0D0D0D"/>
                </a:solidFill>
                <a:effectLst/>
                <a:highlight>
                  <a:srgbClr val="FFFFFF"/>
                </a:highlight>
                <a:latin typeface="Söhne"/>
              </a:rPr>
              <a:t>User feedback testing: AB Testing</a:t>
            </a:r>
          </a:p>
          <a:p>
            <a:br>
              <a:rPr lang="en-US" dirty="0">
                <a:solidFill>
                  <a:schemeClr val="tx1"/>
                </a:solidFill>
              </a:rPr>
            </a:br>
            <a:r>
              <a:rPr lang="en-US" b="0" i="0" dirty="0">
                <a:solidFill>
                  <a:srgbClr val="0D0D0D"/>
                </a:solidFill>
                <a:effectLst/>
                <a:highlight>
                  <a:srgbClr val="FFFFFF"/>
                </a:highlight>
                <a:latin typeface="Söhne"/>
              </a:rPr>
              <a:t>User feedback testing is a process used by companies and organizations to gather feedback from users about their products, services, or experiences. This feedback is then analyzed and used to make improvements or changes based on the users' preferences, needs, and pain points. </a:t>
            </a:r>
          </a:p>
          <a:p>
            <a:endParaRPr lang="en-US" b="0" dirty="0">
              <a:solidFill>
                <a:srgbClr val="0D0D0D"/>
              </a:solidFill>
              <a:highlight>
                <a:srgbClr val="FFFFFF"/>
              </a:highlight>
              <a:latin typeface="Söhne"/>
            </a:endParaRPr>
          </a:p>
          <a:p>
            <a:r>
              <a:rPr lang="en-US" b="0" dirty="0">
                <a:solidFill>
                  <a:srgbClr val="0D0D0D"/>
                </a:solidFill>
                <a:highlight>
                  <a:srgbClr val="FFFFFF"/>
                </a:highlight>
                <a:latin typeface="Söhne"/>
              </a:rPr>
              <a:t>In this project, feedback is collected from multiple users and then a conclusion is derived on which model performs best for the most number of uses. For Recommendation systems, AB testing or user feedback testing is used widely in the industry</a:t>
            </a:r>
            <a:endParaRPr lang="en-US" dirty="0">
              <a:solidFill>
                <a:schemeClr val="tx1"/>
              </a:solidFill>
            </a:endParaRPr>
          </a:p>
        </p:txBody>
      </p:sp>
      <p:sp>
        <p:nvSpPr>
          <p:cNvPr id="8" name="Title 1">
            <a:extLst>
              <a:ext uri="{FF2B5EF4-FFF2-40B4-BE49-F238E27FC236}">
                <a16:creationId xmlns:a16="http://schemas.microsoft.com/office/drawing/2014/main" id="{05A3F70C-174B-0B4A-AD91-420182C2DCE7}"/>
              </a:ext>
            </a:extLst>
          </p:cNvPr>
          <p:cNvSpPr txBox="1">
            <a:spLocks/>
          </p:cNvSpPr>
          <p:nvPr/>
        </p:nvSpPr>
        <p:spPr>
          <a:xfrm>
            <a:off x="2819400" y="879148"/>
            <a:ext cx="13487400" cy="830997"/>
          </a:xfrm>
          <a:prstGeom prst="rect">
            <a:avLst/>
          </a:prstGeom>
        </p:spPr>
        <p:txBody>
          <a:bodyPr wrap="square" lIns="0" tIns="0" rIns="0" bIns="0">
            <a:spAutoFit/>
          </a:bodyPr>
          <a:lstStyle>
            <a:lvl1pPr>
              <a:defRPr sz="12000" b="1" i="0">
                <a:solidFill>
                  <a:srgbClr val="BACDEF"/>
                </a:solidFill>
                <a:latin typeface="Trebuchet MS" panose="020B0603020202020204"/>
                <a:ea typeface="+mj-ea"/>
                <a:cs typeface="Trebuchet MS" panose="020B0603020202020204"/>
              </a:defRPr>
            </a:lvl1pPr>
          </a:lstStyle>
          <a:p>
            <a:r>
              <a:rPr lang="en-US" sz="5400" kern="0" dirty="0"/>
              <a:t>Method used for Testing and Evaluation</a:t>
            </a:r>
            <a:endParaRPr lang="en-IN" sz="5400" kern="0" dirty="0"/>
          </a:p>
        </p:txBody>
      </p:sp>
    </p:spTree>
    <p:extLst>
      <p:ext uri="{BB962C8B-B14F-4D97-AF65-F5344CB8AC3E}">
        <p14:creationId xmlns:p14="http://schemas.microsoft.com/office/powerpoint/2010/main" val="165574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D81F36-9D15-66C1-3C03-AC1AB524305A}"/>
              </a:ext>
            </a:extLst>
          </p:cNvPr>
          <p:cNvSpPr/>
          <p:nvPr/>
        </p:nvSpPr>
        <p:spPr>
          <a:xfrm>
            <a:off x="-152400" y="0"/>
            <a:ext cx="18669000" cy="1085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ubtitle 2">
            <a:extLst>
              <a:ext uri="{FF2B5EF4-FFF2-40B4-BE49-F238E27FC236}">
                <a16:creationId xmlns:a16="http://schemas.microsoft.com/office/drawing/2014/main" id="{4885E1C7-9CF5-03E4-DD86-723DFEF0BB14}"/>
              </a:ext>
            </a:extLst>
          </p:cNvPr>
          <p:cNvSpPr>
            <a:spLocks noGrp="1"/>
          </p:cNvSpPr>
          <p:nvPr>
            <p:ph type="subTitle" idx="4"/>
          </p:nvPr>
        </p:nvSpPr>
        <p:spPr>
          <a:xfrm>
            <a:off x="734291" y="2857500"/>
            <a:ext cx="7505700" cy="6001643"/>
          </a:xfrm>
        </p:spPr>
        <p:txBody>
          <a:bodyPr/>
          <a:lstStyle/>
          <a:p>
            <a:r>
              <a:rPr lang="en-US" dirty="0">
                <a:solidFill>
                  <a:schemeClr val="tx1"/>
                </a:solidFill>
              </a:rPr>
              <a:t>User’s Choice</a:t>
            </a:r>
          </a:p>
          <a:p>
            <a:endParaRPr lang="en-US" dirty="0">
              <a:solidFill>
                <a:schemeClr val="tx1"/>
              </a:solidFill>
            </a:endParaRPr>
          </a:p>
          <a:p>
            <a:pPr marL="571500" indent="-571500">
              <a:buFont typeface="Arial" panose="020B0604020202020204" pitchFamily="34" charset="0"/>
              <a:buChar char="•"/>
            </a:pPr>
            <a:r>
              <a:rPr lang="en-US" dirty="0">
                <a:solidFill>
                  <a:schemeClr val="tx1"/>
                </a:solidFill>
              </a:rPr>
              <a:t>Cuisine: South Indian</a:t>
            </a:r>
          </a:p>
          <a:p>
            <a:pPr marL="571500" indent="-571500">
              <a:buFont typeface="Arial" panose="020B0604020202020204" pitchFamily="34" charset="0"/>
              <a:buChar char="•"/>
            </a:pPr>
            <a:endParaRPr lang="en-US" dirty="0">
              <a:solidFill>
                <a:schemeClr val="tx1"/>
              </a:solidFill>
            </a:endParaRPr>
          </a:p>
          <a:p>
            <a:pPr marL="571500" indent="-571500">
              <a:buFont typeface="Arial" panose="020B0604020202020204" pitchFamily="34" charset="0"/>
              <a:buChar char="•"/>
            </a:pPr>
            <a:r>
              <a:rPr lang="en-US" dirty="0">
                <a:solidFill>
                  <a:schemeClr val="tx1"/>
                </a:solidFill>
              </a:rPr>
              <a:t>Features: Homedelivery</a:t>
            </a:r>
          </a:p>
          <a:p>
            <a:pPr marL="571500" indent="-571500">
              <a:buFont typeface="Arial" panose="020B0604020202020204" pitchFamily="34" charset="0"/>
              <a:buChar char="•"/>
            </a:pPr>
            <a:endParaRPr lang="en-US" dirty="0">
              <a:solidFill>
                <a:schemeClr val="tx1"/>
              </a:solidFill>
            </a:endParaRPr>
          </a:p>
          <a:p>
            <a:pPr marL="571500" indent="-571500">
              <a:buFont typeface="Arial" panose="020B0604020202020204" pitchFamily="34" charset="0"/>
              <a:buChar char="•"/>
            </a:pPr>
            <a:r>
              <a:rPr lang="en-US" dirty="0">
                <a:solidFill>
                  <a:schemeClr val="tx1"/>
                </a:solidFill>
              </a:rPr>
              <a:t>Cost Category: Midrange</a:t>
            </a:r>
          </a:p>
          <a:p>
            <a:pPr marL="571500" indent="-571500">
              <a:buFont typeface="Arial" panose="020B0604020202020204" pitchFamily="34" charset="0"/>
              <a:buChar char="•"/>
            </a:pPr>
            <a:endParaRPr lang="en-US" dirty="0">
              <a:solidFill>
                <a:schemeClr val="tx1"/>
              </a:solidFill>
            </a:endParaRPr>
          </a:p>
          <a:p>
            <a:pPr marL="571500" indent="-571500">
              <a:buFont typeface="Arial" panose="020B0604020202020204" pitchFamily="34" charset="0"/>
              <a:buChar char="•"/>
            </a:pPr>
            <a:r>
              <a:rPr lang="en-US" dirty="0">
                <a:solidFill>
                  <a:schemeClr val="tx1"/>
                </a:solidFill>
              </a:rPr>
              <a:t>Area: New Town</a:t>
            </a:r>
          </a:p>
          <a:p>
            <a:endParaRPr lang="en-US" dirty="0"/>
          </a:p>
        </p:txBody>
      </p:sp>
      <p:pic>
        <p:nvPicPr>
          <p:cNvPr id="6" name="Picture 5">
            <a:extLst>
              <a:ext uri="{FF2B5EF4-FFF2-40B4-BE49-F238E27FC236}">
                <a16:creationId xmlns:a16="http://schemas.microsoft.com/office/drawing/2014/main" id="{2253E945-0B5B-A4B7-3B65-EC57F276F494}"/>
              </a:ext>
            </a:extLst>
          </p:cNvPr>
          <p:cNvPicPr>
            <a:picLocks noChangeAspect="1"/>
          </p:cNvPicPr>
          <p:nvPr/>
        </p:nvPicPr>
        <p:blipFill>
          <a:blip r:embed="rId2"/>
          <a:stretch>
            <a:fillRect/>
          </a:stretch>
        </p:blipFill>
        <p:spPr>
          <a:xfrm>
            <a:off x="7848600" y="2083234"/>
            <a:ext cx="9313718" cy="7550174"/>
          </a:xfrm>
          <a:prstGeom prst="rect">
            <a:avLst/>
          </a:prstGeom>
        </p:spPr>
      </p:pic>
      <p:sp>
        <p:nvSpPr>
          <p:cNvPr id="9" name="object 6">
            <a:extLst>
              <a:ext uri="{FF2B5EF4-FFF2-40B4-BE49-F238E27FC236}">
                <a16:creationId xmlns:a16="http://schemas.microsoft.com/office/drawing/2014/main" id="{A4A90B79-82A9-43B5-BCFE-DA40BA80F028}"/>
              </a:ext>
            </a:extLst>
          </p:cNvPr>
          <p:cNvSpPr txBox="1">
            <a:spLocks/>
          </p:cNvSpPr>
          <p:nvPr/>
        </p:nvSpPr>
        <p:spPr>
          <a:xfrm>
            <a:off x="1870365" y="439099"/>
            <a:ext cx="15697199" cy="1243930"/>
          </a:xfrm>
          <a:prstGeom prst="rect">
            <a:avLst/>
          </a:prstGeom>
        </p:spPr>
        <p:txBody>
          <a:bodyPr vert="horz" wrap="square" lIns="0" tIns="12700" rIns="0" bIns="0" rtlCol="0">
            <a:spAutoFit/>
          </a:bodyPr>
          <a:lstStyle>
            <a:lvl1pPr>
              <a:defRPr sz="12000" b="1" i="0">
                <a:solidFill>
                  <a:srgbClr val="BACDEF"/>
                </a:solidFill>
                <a:latin typeface="Trebuchet MS" panose="020B0603020202020204"/>
                <a:ea typeface="+mj-ea"/>
                <a:cs typeface="Trebuchet MS" panose="020B0603020202020204"/>
              </a:defRPr>
            </a:lvl1pPr>
          </a:lstStyle>
          <a:p>
            <a:pPr marL="12700">
              <a:spcBef>
                <a:spcPts val="100"/>
              </a:spcBef>
            </a:pPr>
            <a:r>
              <a:rPr lang="en-IN" sz="8000" kern="0" spc="345" dirty="0">
                <a:solidFill>
                  <a:srgbClr val="FFBA56"/>
                </a:solidFill>
                <a:latin typeface="Tahoma" panose="020B0604030504040204"/>
                <a:cs typeface="Tahoma" panose="020B0604030504040204"/>
              </a:rPr>
              <a:t>Result of recommendation</a:t>
            </a:r>
            <a:endParaRPr lang="en-IN" sz="8000" kern="0" dirty="0">
              <a:latin typeface="Tahoma" panose="020B0604030504040204"/>
              <a:cs typeface="Tahoma" panose="020B0604030504040204"/>
            </a:endParaRPr>
          </a:p>
        </p:txBody>
      </p:sp>
    </p:spTree>
    <p:extLst>
      <p:ext uri="{BB962C8B-B14F-4D97-AF65-F5344CB8AC3E}">
        <p14:creationId xmlns:p14="http://schemas.microsoft.com/office/powerpoint/2010/main" val="102083007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2812058" y="1698766"/>
            <a:ext cx="12487274" cy="8013880"/>
            <a:chOff x="2898867" y="1735030"/>
            <a:chExt cx="12487274" cy="8013880"/>
          </a:xfrm>
        </p:grpSpPr>
        <p:pic>
          <p:nvPicPr>
            <p:cNvPr id="4" name="object 4"/>
            <p:cNvPicPr/>
            <p:nvPr/>
          </p:nvPicPr>
          <p:blipFill>
            <a:blip r:embed="rId2" cstate="print"/>
            <a:stretch>
              <a:fillRect/>
            </a:stretch>
          </p:blipFill>
          <p:spPr>
            <a:xfrm>
              <a:off x="4762104" y="2801111"/>
              <a:ext cx="9382124" cy="5940665"/>
            </a:xfrm>
            <a:prstGeom prst="rect">
              <a:avLst/>
            </a:prstGeom>
          </p:spPr>
        </p:pic>
        <p:pic>
          <p:nvPicPr>
            <p:cNvPr id="5" name="object 5"/>
            <p:cNvPicPr/>
            <p:nvPr/>
          </p:nvPicPr>
          <p:blipFill>
            <a:blip r:embed="rId3" cstate="print"/>
            <a:stretch>
              <a:fillRect/>
            </a:stretch>
          </p:blipFill>
          <p:spPr>
            <a:xfrm>
              <a:off x="2898867" y="2471811"/>
              <a:ext cx="12487274" cy="7277099"/>
            </a:xfrm>
            <a:prstGeom prst="rect">
              <a:avLst/>
            </a:prstGeom>
          </p:spPr>
        </p:pic>
        <p:sp>
          <p:nvSpPr>
            <p:cNvPr id="7" name="object 7"/>
            <p:cNvSpPr/>
            <p:nvPr/>
          </p:nvSpPr>
          <p:spPr>
            <a:xfrm>
              <a:off x="2898867" y="1735030"/>
              <a:ext cx="3219450" cy="24765"/>
            </a:xfrm>
            <a:custGeom>
              <a:avLst/>
              <a:gdLst/>
              <a:ahLst/>
              <a:cxnLst/>
              <a:rect l="l" t="t" r="r" b="b"/>
              <a:pathLst>
                <a:path w="3219450" h="24764">
                  <a:moveTo>
                    <a:pt x="3219449" y="0"/>
                  </a:moveTo>
                  <a:lnTo>
                    <a:pt x="3219449" y="24281"/>
                  </a:lnTo>
                  <a:lnTo>
                    <a:pt x="0" y="24281"/>
                  </a:lnTo>
                  <a:lnTo>
                    <a:pt x="0" y="0"/>
                  </a:lnTo>
                  <a:lnTo>
                    <a:pt x="3219449" y="0"/>
                  </a:lnTo>
                  <a:close/>
                </a:path>
              </a:pathLst>
            </a:custGeom>
            <a:solidFill>
              <a:srgbClr val="DEE9E2"/>
            </a:solidFill>
          </p:spPr>
          <p:txBody>
            <a:bodyPr wrap="square" lIns="0" tIns="0" rIns="0" bIns="0" rtlCol="0"/>
            <a:lstStyle/>
            <a:p>
              <a:endParaRPr/>
            </a:p>
          </p:txBody>
        </p:sp>
      </p:grpSp>
      <p:sp>
        <p:nvSpPr>
          <p:cNvPr id="8" name="object 8"/>
          <p:cNvSpPr txBox="1">
            <a:spLocks noGrp="1"/>
          </p:cNvSpPr>
          <p:nvPr>
            <p:ph type="title"/>
          </p:nvPr>
        </p:nvSpPr>
        <p:spPr>
          <a:xfrm>
            <a:off x="6063258" y="835025"/>
            <a:ext cx="5984875" cy="1122680"/>
          </a:xfrm>
          <a:prstGeom prst="rect">
            <a:avLst/>
          </a:prstGeom>
        </p:spPr>
        <p:txBody>
          <a:bodyPr vert="horz" wrap="square" lIns="0" tIns="12700" rIns="0" bIns="0" rtlCol="0">
            <a:spAutoFit/>
          </a:bodyPr>
          <a:lstStyle/>
          <a:p>
            <a:pPr marL="12700">
              <a:lnSpc>
                <a:spcPct val="100000"/>
              </a:lnSpc>
              <a:spcBef>
                <a:spcPts val="100"/>
              </a:spcBef>
            </a:pPr>
            <a:r>
              <a:rPr sz="7200" spc="310" dirty="0">
                <a:solidFill>
                  <a:srgbClr val="FFBD58"/>
                </a:solidFill>
                <a:latin typeface="Tahoma" panose="020B0604030504040204"/>
                <a:cs typeface="Tahoma" panose="020B0604030504040204"/>
              </a:rPr>
              <a:t>Proposed</a:t>
            </a:r>
            <a:r>
              <a:rPr sz="7200" spc="605" dirty="0">
                <a:solidFill>
                  <a:srgbClr val="FFBD58"/>
                </a:solidFill>
                <a:latin typeface="Tahoma" panose="020B0604030504040204"/>
                <a:cs typeface="Tahoma" panose="020B0604030504040204"/>
              </a:rPr>
              <a:t> </a:t>
            </a:r>
            <a:r>
              <a:rPr sz="7200" spc="-480" dirty="0">
                <a:solidFill>
                  <a:srgbClr val="FFBD58"/>
                </a:solidFill>
                <a:latin typeface="Tahoma" panose="020B0604030504040204"/>
                <a:cs typeface="Tahoma" panose="020B0604030504040204"/>
              </a:rPr>
              <a:t>UI</a:t>
            </a:r>
            <a:endParaRPr sz="7200">
              <a:latin typeface="Tahoma" panose="020B0604030504040204"/>
              <a:cs typeface="Tahoma" panose="020B0604030504040204"/>
            </a:endParaRPr>
          </a:p>
        </p:txBody>
      </p:sp>
      <p:grpSp>
        <p:nvGrpSpPr>
          <p:cNvPr id="9" name="object 9"/>
          <p:cNvGrpSpPr/>
          <p:nvPr/>
        </p:nvGrpSpPr>
        <p:grpSpPr>
          <a:xfrm>
            <a:off x="2733396" y="1544990"/>
            <a:ext cx="12821285" cy="374650"/>
            <a:chOff x="2733396" y="1544990"/>
            <a:chExt cx="12821285" cy="374650"/>
          </a:xfrm>
        </p:grpSpPr>
        <p:sp>
          <p:nvSpPr>
            <p:cNvPr id="10" name="object 10"/>
            <p:cNvSpPr/>
            <p:nvPr/>
          </p:nvSpPr>
          <p:spPr>
            <a:xfrm>
              <a:off x="11982881" y="1735030"/>
              <a:ext cx="3219450" cy="24765"/>
            </a:xfrm>
            <a:custGeom>
              <a:avLst/>
              <a:gdLst/>
              <a:ahLst/>
              <a:cxnLst/>
              <a:rect l="l" t="t" r="r" b="b"/>
              <a:pathLst>
                <a:path w="3219450" h="24764">
                  <a:moveTo>
                    <a:pt x="3219449" y="0"/>
                  </a:moveTo>
                  <a:lnTo>
                    <a:pt x="3219449" y="24281"/>
                  </a:lnTo>
                  <a:lnTo>
                    <a:pt x="0" y="24281"/>
                  </a:lnTo>
                  <a:lnTo>
                    <a:pt x="0" y="0"/>
                  </a:lnTo>
                  <a:lnTo>
                    <a:pt x="3219449" y="0"/>
                  </a:lnTo>
                  <a:close/>
                </a:path>
              </a:pathLst>
            </a:custGeom>
            <a:solidFill>
              <a:srgbClr val="DEE9E2"/>
            </a:solidFill>
          </p:spPr>
          <p:txBody>
            <a:bodyPr wrap="square" lIns="0" tIns="0" rIns="0" bIns="0" rtlCol="0"/>
            <a:lstStyle/>
            <a:p>
              <a:endParaRPr/>
            </a:p>
          </p:txBody>
        </p:sp>
        <p:sp>
          <p:nvSpPr>
            <p:cNvPr id="11" name="object 11"/>
            <p:cNvSpPr/>
            <p:nvPr/>
          </p:nvSpPr>
          <p:spPr>
            <a:xfrm>
              <a:off x="2733395" y="1544992"/>
              <a:ext cx="12821285" cy="374650"/>
            </a:xfrm>
            <a:custGeom>
              <a:avLst/>
              <a:gdLst/>
              <a:ahLst/>
              <a:cxnLst/>
              <a:rect l="l" t="t" r="r" b="b"/>
              <a:pathLst>
                <a:path w="12821285" h="374650">
                  <a:moveTo>
                    <a:pt x="330936" y="208775"/>
                  </a:moveTo>
                  <a:lnTo>
                    <a:pt x="325031" y="164782"/>
                  </a:lnTo>
                  <a:lnTo>
                    <a:pt x="308343" y="125247"/>
                  </a:lnTo>
                  <a:lnTo>
                    <a:pt x="282473" y="91770"/>
                  </a:lnTo>
                  <a:lnTo>
                    <a:pt x="248983" y="65887"/>
                  </a:lnTo>
                  <a:lnTo>
                    <a:pt x="209448" y="49212"/>
                  </a:lnTo>
                  <a:lnTo>
                    <a:pt x="165468" y="43294"/>
                  </a:lnTo>
                  <a:lnTo>
                    <a:pt x="121475" y="49212"/>
                  </a:lnTo>
                  <a:lnTo>
                    <a:pt x="81953" y="65887"/>
                  </a:lnTo>
                  <a:lnTo>
                    <a:pt x="48463" y="91770"/>
                  </a:lnTo>
                  <a:lnTo>
                    <a:pt x="22580" y="125247"/>
                  </a:lnTo>
                  <a:lnTo>
                    <a:pt x="5905" y="164782"/>
                  </a:lnTo>
                  <a:lnTo>
                    <a:pt x="0" y="208775"/>
                  </a:lnTo>
                  <a:lnTo>
                    <a:pt x="5905" y="252755"/>
                  </a:lnTo>
                  <a:lnTo>
                    <a:pt x="22580" y="292290"/>
                  </a:lnTo>
                  <a:lnTo>
                    <a:pt x="48463" y="325780"/>
                  </a:lnTo>
                  <a:lnTo>
                    <a:pt x="81953" y="351650"/>
                  </a:lnTo>
                  <a:lnTo>
                    <a:pt x="121475" y="368325"/>
                  </a:lnTo>
                  <a:lnTo>
                    <a:pt x="165468" y="374243"/>
                  </a:lnTo>
                  <a:lnTo>
                    <a:pt x="209448" y="368325"/>
                  </a:lnTo>
                  <a:lnTo>
                    <a:pt x="248983" y="351650"/>
                  </a:lnTo>
                  <a:lnTo>
                    <a:pt x="282473" y="325780"/>
                  </a:lnTo>
                  <a:lnTo>
                    <a:pt x="308343" y="292290"/>
                  </a:lnTo>
                  <a:lnTo>
                    <a:pt x="325031" y="252755"/>
                  </a:lnTo>
                  <a:lnTo>
                    <a:pt x="330936" y="208775"/>
                  </a:lnTo>
                  <a:close/>
                </a:path>
                <a:path w="12821285" h="374650">
                  <a:moveTo>
                    <a:pt x="12821196" y="165481"/>
                  </a:moveTo>
                  <a:lnTo>
                    <a:pt x="12815291" y="121488"/>
                  </a:lnTo>
                  <a:lnTo>
                    <a:pt x="12798603" y="81953"/>
                  </a:lnTo>
                  <a:lnTo>
                    <a:pt x="12772733" y="48475"/>
                  </a:lnTo>
                  <a:lnTo>
                    <a:pt x="12739243" y="22593"/>
                  </a:lnTo>
                  <a:lnTo>
                    <a:pt x="12699721" y="5918"/>
                  </a:lnTo>
                  <a:lnTo>
                    <a:pt x="12655728" y="0"/>
                  </a:lnTo>
                  <a:lnTo>
                    <a:pt x="12611748" y="5918"/>
                  </a:lnTo>
                  <a:lnTo>
                    <a:pt x="12572213" y="22593"/>
                  </a:lnTo>
                  <a:lnTo>
                    <a:pt x="12538723" y="48475"/>
                  </a:lnTo>
                  <a:lnTo>
                    <a:pt x="12512853" y="81953"/>
                  </a:lnTo>
                  <a:lnTo>
                    <a:pt x="12496165" y="121488"/>
                  </a:lnTo>
                  <a:lnTo>
                    <a:pt x="12490260" y="165481"/>
                  </a:lnTo>
                  <a:lnTo>
                    <a:pt x="12496165" y="209461"/>
                  </a:lnTo>
                  <a:lnTo>
                    <a:pt x="12512853" y="248996"/>
                  </a:lnTo>
                  <a:lnTo>
                    <a:pt x="12538723" y="282486"/>
                  </a:lnTo>
                  <a:lnTo>
                    <a:pt x="12572213" y="308356"/>
                  </a:lnTo>
                  <a:lnTo>
                    <a:pt x="12611748" y="325031"/>
                  </a:lnTo>
                  <a:lnTo>
                    <a:pt x="12655728" y="330949"/>
                  </a:lnTo>
                  <a:lnTo>
                    <a:pt x="12699721" y="325031"/>
                  </a:lnTo>
                  <a:lnTo>
                    <a:pt x="12739243" y="308356"/>
                  </a:lnTo>
                  <a:lnTo>
                    <a:pt x="12772733" y="282486"/>
                  </a:lnTo>
                  <a:lnTo>
                    <a:pt x="12798603" y="248996"/>
                  </a:lnTo>
                  <a:lnTo>
                    <a:pt x="12815291" y="209461"/>
                  </a:lnTo>
                  <a:lnTo>
                    <a:pt x="12821196" y="165481"/>
                  </a:lnTo>
                  <a:close/>
                </a:path>
              </a:pathLst>
            </a:custGeom>
            <a:solidFill>
              <a:srgbClr val="FFFFFF"/>
            </a:solidFill>
          </p:spPr>
          <p:txBody>
            <a:bodyPr wrap="square" lIns="0" tIns="0" rIns="0" bIns="0" rtlCol="0"/>
            <a:lstStyle/>
            <a:p>
              <a:endParaRPr/>
            </a:p>
          </p:txBody>
        </p:sp>
      </p:gr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9768E27-527E-37D6-E514-609744C799FB}"/>
              </a:ext>
            </a:extLst>
          </p:cNvPr>
          <p:cNvSpPr/>
          <p:nvPr/>
        </p:nvSpPr>
        <p:spPr>
          <a:xfrm>
            <a:off x="-152400" y="0"/>
            <a:ext cx="18669000" cy="1085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object 2"/>
          <p:cNvGrpSpPr/>
          <p:nvPr/>
        </p:nvGrpSpPr>
        <p:grpSpPr>
          <a:xfrm>
            <a:off x="3171747" y="-45085"/>
            <a:ext cx="15116186" cy="8347964"/>
            <a:chOff x="3171747" y="0"/>
            <a:chExt cx="15116186" cy="8347964"/>
          </a:xfrm>
        </p:grpSpPr>
        <p:sp>
          <p:nvSpPr>
            <p:cNvPr id="4" name="object 4"/>
            <p:cNvSpPr/>
            <p:nvPr/>
          </p:nvSpPr>
          <p:spPr>
            <a:xfrm>
              <a:off x="3171747" y="3464814"/>
              <a:ext cx="11944985" cy="4883150"/>
            </a:xfrm>
            <a:custGeom>
              <a:avLst/>
              <a:gdLst/>
              <a:ahLst/>
              <a:cxnLst/>
              <a:rect l="l" t="t" r="r" b="b"/>
              <a:pathLst>
                <a:path w="11944985" h="4883150">
                  <a:moveTo>
                    <a:pt x="11248980" y="4882912"/>
                  </a:moveTo>
                  <a:lnTo>
                    <a:pt x="695523" y="4882912"/>
                  </a:lnTo>
                  <a:lnTo>
                    <a:pt x="673021" y="4880796"/>
                  </a:lnTo>
                  <a:lnTo>
                    <a:pt x="626138" y="4873420"/>
                  </a:lnTo>
                  <a:lnTo>
                    <a:pt x="580224" y="4863251"/>
                  </a:lnTo>
                  <a:lnTo>
                    <a:pt x="535373" y="4850382"/>
                  </a:lnTo>
                  <a:lnTo>
                    <a:pt x="491673" y="4834902"/>
                  </a:lnTo>
                  <a:lnTo>
                    <a:pt x="449217" y="4816902"/>
                  </a:lnTo>
                  <a:lnTo>
                    <a:pt x="408096" y="4796475"/>
                  </a:lnTo>
                  <a:lnTo>
                    <a:pt x="368400" y="4773711"/>
                  </a:lnTo>
                  <a:lnTo>
                    <a:pt x="330221" y="4748701"/>
                  </a:lnTo>
                  <a:lnTo>
                    <a:pt x="293650" y="4721537"/>
                  </a:lnTo>
                  <a:lnTo>
                    <a:pt x="258778" y="4692309"/>
                  </a:lnTo>
                  <a:lnTo>
                    <a:pt x="225697" y="4661109"/>
                  </a:lnTo>
                  <a:lnTo>
                    <a:pt x="194496" y="4628027"/>
                  </a:lnTo>
                  <a:lnTo>
                    <a:pt x="165268" y="4593155"/>
                  </a:lnTo>
                  <a:lnTo>
                    <a:pt x="138104" y="4556584"/>
                  </a:lnTo>
                  <a:lnTo>
                    <a:pt x="113094" y="4518405"/>
                  </a:lnTo>
                  <a:lnTo>
                    <a:pt x="90330" y="4478710"/>
                  </a:lnTo>
                  <a:lnTo>
                    <a:pt x="69903" y="4437588"/>
                  </a:lnTo>
                  <a:lnTo>
                    <a:pt x="51904" y="4395132"/>
                  </a:lnTo>
                  <a:lnTo>
                    <a:pt x="36424" y="4351433"/>
                  </a:lnTo>
                  <a:lnTo>
                    <a:pt x="23554" y="4306581"/>
                  </a:lnTo>
                  <a:lnTo>
                    <a:pt x="13386" y="4260668"/>
                  </a:lnTo>
                  <a:lnTo>
                    <a:pt x="6010" y="4213785"/>
                  </a:lnTo>
                  <a:lnTo>
                    <a:pt x="1517" y="4166023"/>
                  </a:lnTo>
                  <a:lnTo>
                    <a:pt x="0" y="4117474"/>
                  </a:lnTo>
                  <a:lnTo>
                    <a:pt x="0" y="769331"/>
                  </a:lnTo>
                  <a:lnTo>
                    <a:pt x="1517" y="720783"/>
                  </a:lnTo>
                  <a:lnTo>
                    <a:pt x="6010" y="673021"/>
                  </a:lnTo>
                  <a:lnTo>
                    <a:pt x="13386" y="626137"/>
                  </a:lnTo>
                  <a:lnTo>
                    <a:pt x="23554" y="580224"/>
                  </a:lnTo>
                  <a:lnTo>
                    <a:pt x="36424" y="535372"/>
                  </a:lnTo>
                  <a:lnTo>
                    <a:pt x="51904" y="491673"/>
                  </a:lnTo>
                  <a:lnTo>
                    <a:pt x="69903" y="449217"/>
                  </a:lnTo>
                  <a:lnTo>
                    <a:pt x="90330" y="408096"/>
                  </a:lnTo>
                  <a:lnTo>
                    <a:pt x="113094" y="368400"/>
                  </a:lnTo>
                  <a:lnTo>
                    <a:pt x="138104" y="330221"/>
                  </a:lnTo>
                  <a:lnTo>
                    <a:pt x="165268" y="293650"/>
                  </a:lnTo>
                  <a:lnTo>
                    <a:pt x="194496" y="258778"/>
                  </a:lnTo>
                  <a:lnTo>
                    <a:pt x="225697" y="225697"/>
                  </a:lnTo>
                  <a:lnTo>
                    <a:pt x="258778" y="194496"/>
                  </a:lnTo>
                  <a:lnTo>
                    <a:pt x="293650" y="165268"/>
                  </a:lnTo>
                  <a:lnTo>
                    <a:pt x="330221" y="138104"/>
                  </a:lnTo>
                  <a:lnTo>
                    <a:pt x="368400" y="113094"/>
                  </a:lnTo>
                  <a:lnTo>
                    <a:pt x="408096" y="90330"/>
                  </a:lnTo>
                  <a:lnTo>
                    <a:pt x="449217" y="69903"/>
                  </a:lnTo>
                  <a:lnTo>
                    <a:pt x="491673" y="51904"/>
                  </a:lnTo>
                  <a:lnTo>
                    <a:pt x="535373" y="36424"/>
                  </a:lnTo>
                  <a:lnTo>
                    <a:pt x="580224" y="23554"/>
                  </a:lnTo>
                  <a:lnTo>
                    <a:pt x="626138" y="13385"/>
                  </a:lnTo>
                  <a:lnTo>
                    <a:pt x="673021" y="6009"/>
                  </a:lnTo>
                  <a:lnTo>
                    <a:pt x="720783" y="1517"/>
                  </a:lnTo>
                  <a:lnTo>
                    <a:pt x="769325" y="0"/>
                  </a:lnTo>
                  <a:lnTo>
                    <a:pt x="11175178" y="0"/>
                  </a:lnTo>
                  <a:lnTo>
                    <a:pt x="11223720" y="1517"/>
                  </a:lnTo>
                  <a:lnTo>
                    <a:pt x="11271482" y="6009"/>
                  </a:lnTo>
                  <a:lnTo>
                    <a:pt x="11318365" y="13385"/>
                  </a:lnTo>
                  <a:lnTo>
                    <a:pt x="11364279" y="23554"/>
                  </a:lnTo>
                  <a:lnTo>
                    <a:pt x="11409130" y="36424"/>
                  </a:lnTo>
                  <a:lnTo>
                    <a:pt x="11452830" y="51904"/>
                  </a:lnTo>
                  <a:lnTo>
                    <a:pt x="11495286" y="69903"/>
                  </a:lnTo>
                  <a:lnTo>
                    <a:pt x="11536407" y="90330"/>
                  </a:lnTo>
                  <a:lnTo>
                    <a:pt x="11576103" y="113094"/>
                  </a:lnTo>
                  <a:lnTo>
                    <a:pt x="11614282" y="138104"/>
                  </a:lnTo>
                  <a:lnTo>
                    <a:pt x="11650853" y="165268"/>
                  </a:lnTo>
                  <a:lnTo>
                    <a:pt x="11685725" y="194496"/>
                  </a:lnTo>
                  <a:lnTo>
                    <a:pt x="11718807" y="225697"/>
                  </a:lnTo>
                  <a:lnTo>
                    <a:pt x="11750007" y="258778"/>
                  </a:lnTo>
                  <a:lnTo>
                    <a:pt x="11779235" y="293650"/>
                  </a:lnTo>
                  <a:lnTo>
                    <a:pt x="11806399" y="330221"/>
                  </a:lnTo>
                  <a:lnTo>
                    <a:pt x="11831409" y="368400"/>
                  </a:lnTo>
                  <a:lnTo>
                    <a:pt x="11854173" y="408096"/>
                  </a:lnTo>
                  <a:lnTo>
                    <a:pt x="11874600" y="449217"/>
                  </a:lnTo>
                  <a:lnTo>
                    <a:pt x="11892600" y="491673"/>
                  </a:lnTo>
                  <a:lnTo>
                    <a:pt x="11908080" y="535372"/>
                  </a:lnTo>
                  <a:lnTo>
                    <a:pt x="11920949" y="580224"/>
                  </a:lnTo>
                  <a:lnTo>
                    <a:pt x="11931118" y="626137"/>
                  </a:lnTo>
                  <a:lnTo>
                    <a:pt x="11938494" y="673021"/>
                  </a:lnTo>
                  <a:lnTo>
                    <a:pt x="11942986" y="720783"/>
                  </a:lnTo>
                  <a:lnTo>
                    <a:pt x="11944504" y="769331"/>
                  </a:lnTo>
                  <a:lnTo>
                    <a:pt x="11944504" y="4117474"/>
                  </a:lnTo>
                  <a:lnTo>
                    <a:pt x="11942986" y="4166023"/>
                  </a:lnTo>
                  <a:lnTo>
                    <a:pt x="11938494" y="4213785"/>
                  </a:lnTo>
                  <a:lnTo>
                    <a:pt x="11931118" y="4260668"/>
                  </a:lnTo>
                  <a:lnTo>
                    <a:pt x="11920949" y="4306581"/>
                  </a:lnTo>
                  <a:lnTo>
                    <a:pt x="11908080" y="4351433"/>
                  </a:lnTo>
                  <a:lnTo>
                    <a:pt x="11892600" y="4395132"/>
                  </a:lnTo>
                  <a:lnTo>
                    <a:pt x="11874600" y="4437588"/>
                  </a:lnTo>
                  <a:lnTo>
                    <a:pt x="11854173" y="4478710"/>
                  </a:lnTo>
                  <a:lnTo>
                    <a:pt x="11831409" y="4518405"/>
                  </a:lnTo>
                  <a:lnTo>
                    <a:pt x="11806399" y="4556584"/>
                  </a:lnTo>
                  <a:lnTo>
                    <a:pt x="11779235" y="4593155"/>
                  </a:lnTo>
                  <a:lnTo>
                    <a:pt x="11750007" y="4628027"/>
                  </a:lnTo>
                  <a:lnTo>
                    <a:pt x="11718807" y="4661109"/>
                  </a:lnTo>
                  <a:lnTo>
                    <a:pt x="11685725" y="4692309"/>
                  </a:lnTo>
                  <a:lnTo>
                    <a:pt x="11650853" y="4721537"/>
                  </a:lnTo>
                  <a:lnTo>
                    <a:pt x="11614282" y="4748701"/>
                  </a:lnTo>
                  <a:lnTo>
                    <a:pt x="11576103" y="4773711"/>
                  </a:lnTo>
                  <a:lnTo>
                    <a:pt x="11536407" y="4796475"/>
                  </a:lnTo>
                  <a:lnTo>
                    <a:pt x="11495286" y="4816902"/>
                  </a:lnTo>
                  <a:lnTo>
                    <a:pt x="11452830" y="4834902"/>
                  </a:lnTo>
                  <a:lnTo>
                    <a:pt x="11409130" y="4850382"/>
                  </a:lnTo>
                  <a:lnTo>
                    <a:pt x="11364279" y="4863251"/>
                  </a:lnTo>
                  <a:lnTo>
                    <a:pt x="11318365" y="4873420"/>
                  </a:lnTo>
                  <a:lnTo>
                    <a:pt x="11271482" y="4880796"/>
                  </a:lnTo>
                  <a:lnTo>
                    <a:pt x="11248980" y="4882912"/>
                  </a:lnTo>
                  <a:close/>
                </a:path>
              </a:pathLst>
            </a:custGeom>
            <a:solidFill>
              <a:srgbClr val="2E2D2D">
                <a:alpha val="59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13498820" y="0"/>
              <a:ext cx="4789113" cy="5900725"/>
            </a:xfrm>
            <a:prstGeom prst="rect">
              <a:avLst/>
            </a:prstGeom>
          </p:spPr>
        </p:pic>
      </p:grpSp>
      <p:sp>
        <p:nvSpPr>
          <p:cNvPr id="6" name="object 6"/>
          <p:cNvSpPr txBox="1">
            <a:spLocks noGrp="1"/>
          </p:cNvSpPr>
          <p:nvPr>
            <p:ph type="title"/>
          </p:nvPr>
        </p:nvSpPr>
        <p:spPr>
          <a:xfrm>
            <a:off x="6129773" y="1385926"/>
            <a:ext cx="6028690" cy="1244600"/>
          </a:xfrm>
          <a:prstGeom prst="rect">
            <a:avLst/>
          </a:prstGeom>
        </p:spPr>
        <p:txBody>
          <a:bodyPr vert="horz" wrap="square" lIns="0" tIns="12700" rIns="0" bIns="0" rtlCol="0">
            <a:spAutoFit/>
          </a:bodyPr>
          <a:lstStyle/>
          <a:p>
            <a:pPr marL="12700">
              <a:lnSpc>
                <a:spcPct val="100000"/>
              </a:lnSpc>
              <a:spcBef>
                <a:spcPts val="100"/>
              </a:spcBef>
            </a:pPr>
            <a:r>
              <a:rPr sz="8000" spc="345" dirty="0">
                <a:solidFill>
                  <a:srgbClr val="FFBA56"/>
                </a:solidFill>
                <a:latin typeface="Tahoma" panose="020B0604030504040204"/>
                <a:cs typeface="Tahoma" panose="020B0604030504040204"/>
              </a:rPr>
              <a:t>Conclusion</a:t>
            </a:r>
            <a:endParaRPr sz="8000" dirty="0">
              <a:latin typeface="Tahoma" panose="020B0604030504040204"/>
              <a:cs typeface="Tahoma" panose="020B0604030504040204"/>
            </a:endParaRPr>
          </a:p>
        </p:txBody>
      </p:sp>
      <p:sp>
        <p:nvSpPr>
          <p:cNvPr id="7" name="object 7"/>
          <p:cNvSpPr txBox="1">
            <a:spLocks noGrp="1"/>
          </p:cNvSpPr>
          <p:nvPr>
            <p:ph type="body" idx="1"/>
          </p:nvPr>
        </p:nvSpPr>
        <p:spPr>
          <a:prstGeom prst="rect">
            <a:avLst/>
          </a:prstGeom>
        </p:spPr>
        <p:txBody>
          <a:bodyPr vert="horz" wrap="square" lIns="0" tIns="13335" rIns="0" bIns="0" rtlCol="0">
            <a:spAutoFit/>
          </a:bodyPr>
          <a:lstStyle/>
          <a:p>
            <a:pPr marL="12700" marR="5080" indent="-635" algn="ctr">
              <a:lnSpc>
                <a:spcPct val="100000"/>
              </a:lnSpc>
              <a:spcBef>
                <a:spcPts val="105"/>
              </a:spcBef>
            </a:pPr>
            <a:r>
              <a:rPr spc="15" dirty="0"/>
              <a:t>S</a:t>
            </a:r>
            <a:r>
              <a:rPr spc="210" dirty="0"/>
              <a:t>o</a:t>
            </a:r>
            <a:r>
              <a:rPr spc="-385" dirty="0"/>
              <a:t> </a:t>
            </a:r>
            <a:r>
              <a:rPr spc="215" dirty="0"/>
              <a:t>t</a:t>
            </a:r>
            <a:r>
              <a:rPr spc="40" dirty="0"/>
              <a:t>h</a:t>
            </a:r>
            <a:r>
              <a:rPr spc="65" dirty="0"/>
              <a:t>i</a:t>
            </a:r>
            <a:r>
              <a:rPr spc="114" dirty="0"/>
              <a:t>s</a:t>
            </a:r>
            <a:r>
              <a:rPr spc="-385" dirty="0"/>
              <a:t> </a:t>
            </a:r>
            <a:r>
              <a:rPr spc="-35" dirty="0"/>
              <a:t>m</a:t>
            </a:r>
            <a:r>
              <a:rPr spc="385" dirty="0"/>
              <a:t>a</a:t>
            </a:r>
            <a:r>
              <a:rPr spc="475" dirty="0"/>
              <a:t>c</a:t>
            </a:r>
            <a:r>
              <a:rPr spc="40" dirty="0"/>
              <a:t>h</a:t>
            </a:r>
            <a:r>
              <a:rPr spc="65" dirty="0"/>
              <a:t>i</a:t>
            </a:r>
            <a:r>
              <a:rPr spc="40" dirty="0"/>
              <a:t>n</a:t>
            </a:r>
            <a:r>
              <a:rPr spc="260" dirty="0"/>
              <a:t>e</a:t>
            </a:r>
            <a:r>
              <a:rPr spc="-385" dirty="0"/>
              <a:t> </a:t>
            </a:r>
            <a:r>
              <a:rPr spc="65" dirty="0"/>
              <a:t>l</a:t>
            </a:r>
            <a:r>
              <a:rPr spc="260" dirty="0"/>
              <a:t>e</a:t>
            </a:r>
            <a:r>
              <a:rPr spc="385" dirty="0"/>
              <a:t>a</a:t>
            </a:r>
            <a:r>
              <a:rPr spc="15" dirty="0"/>
              <a:t>r</a:t>
            </a:r>
            <a:r>
              <a:rPr spc="40" dirty="0"/>
              <a:t>n</a:t>
            </a:r>
            <a:r>
              <a:rPr spc="65" dirty="0"/>
              <a:t>i</a:t>
            </a:r>
            <a:r>
              <a:rPr spc="40" dirty="0"/>
              <a:t>n</a:t>
            </a:r>
            <a:r>
              <a:rPr spc="210" dirty="0"/>
              <a:t>g</a:t>
            </a:r>
            <a:r>
              <a:rPr spc="-385" dirty="0"/>
              <a:t> </a:t>
            </a:r>
            <a:r>
              <a:rPr spc="-35" dirty="0"/>
              <a:t>m</a:t>
            </a:r>
            <a:r>
              <a:rPr spc="210" dirty="0"/>
              <a:t>o</a:t>
            </a:r>
            <a:r>
              <a:rPr spc="265" dirty="0"/>
              <a:t>d</a:t>
            </a:r>
            <a:r>
              <a:rPr spc="260" dirty="0"/>
              <a:t>e</a:t>
            </a:r>
            <a:r>
              <a:rPr spc="65" dirty="0"/>
              <a:t>l</a:t>
            </a:r>
            <a:r>
              <a:rPr spc="-385" dirty="0"/>
              <a:t> </a:t>
            </a:r>
            <a:r>
              <a:rPr spc="-15" dirty="0"/>
              <a:t>w</a:t>
            </a:r>
            <a:r>
              <a:rPr spc="65" dirty="0"/>
              <a:t>ill  </a:t>
            </a:r>
            <a:r>
              <a:rPr spc="140" dirty="0"/>
              <a:t>re</a:t>
            </a:r>
            <a:r>
              <a:rPr spc="475" dirty="0"/>
              <a:t>c</a:t>
            </a:r>
            <a:r>
              <a:rPr spc="210" dirty="0"/>
              <a:t>o</a:t>
            </a:r>
            <a:r>
              <a:rPr spc="-35" dirty="0"/>
              <a:t>mm</a:t>
            </a:r>
            <a:r>
              <a:rPr spc="260" dirty="0"/>
              <a:t>e</a:t>
            </a:r>
            <a:r>
              <a:rPr spc="40" dirty="0"/>
              <a:t>n</a:t>
            </a:r>
            <a:r>
              <a:rPr spc="265" dirty="0"/>
              <a:t>d</a:t>
            </a:r>
            <a:r>
              <a:rPr spc="-385" dirty="0"/>
              <a:t> </a:t>
            </a:r>
            <a:r>
              <a:rPr spc="215" dirty="0"/>
              <a:t>t</a:t>
            </a:r>
            <a:r>
              <a:rPr spc="40" dirty="0"/>
              <a:t>h</a:t>
            </a:r>
            <a:r>
              <a:rPr spc="260" dirty="0"/>
              <a:t>e</a:t>
            </a:r>
            <a:r>
              <a:rPr spc="-385" dirty="0"/>
              <a:t> </a:t>
            </a:r>
            <a:r>
              <a:rPr spc="254" dirty="0"/>
              <a:t>b</a:t>
            </a:r>
            <a:r>
              <a:rPr spc="260" dirty="0"/>
              <a:t>e</a:t>
            </a:r>
            <a:r>
              <a:rPr spc="114" dirty="0"/>
              <a:t>s</a:t>
            </a:r>
            <a:r>
              <a:rPr spc="215" dirty="0"/>
              <a:t>t</a:t>
            </a:r>
            <a:r>
              <a:rPr spc="-385" dirty="0"/>
              <a:t> </a:t>
            </a:r>
            <a:r>
              <a:rPr spc="15" dirty="0"/>
              <a:t>r</a:t>
            </a:r>
            <a:r>
              <a:rPr spc="260" dirty="0"/>
              <a:t>e</a:t>
            </a:r>
            <a:r>
              <a:rPr spc="114" dirty="0"/>
              <a:t>s</a:t>
            </a:r>
            <a:r>
              <a:rPr spc="215" dirty="0"/>
              <a:t>t</a:t>
            </a:r>
            <a:r>
              <a:rPr spc="385" dirty="0"/>
              <a:t>a</a:t>
            </a:r>
            <a:r>
              <a:rPr spc="-5" dirty="0"/>
              <a:t>u</a:t>
            </a:r>
            <a:r>
              <a:rPr spc="15" dirty="0"/>
              <a:t>r</a:t>
            </a:r>
            <a:r>
              <a:rPr spc="385" dirty="0"/>
              <a:t>a</a:t>
            </a:r>
            <a:r>
              <a:rPr spc="40" dirty="0"/>
              <a:t>n</a:t>
            </a:r>
            <a:r>
              <a:rPr spc="215" dirty="0"/>
              <a:t>t</a:t>
            </a:r>
            <a:r>
              <a:rPr spc="-385" dirty="0"/>
              <a:t> </a:t>
            </a:r>
            <a:r>
              <a:rPr spc="65" dirty="0"/>
              <a:t>i</a:t>
            </a:r>
            <a:r>
              <a:rPr spc="25" dirty="0"/>
              <a:t>n  </a:t>
            </a:r>
            <a:r>
              <a:rPr spc="5" dirty="0"/>
              <a:t>K</a:t>
            </a:r>
            <a:r>
              <a:rPr spc="210" dirty="0"/>
              <a:t>o</a:t>
            </a:r>
            <a:r>
              <a:rPr spc="65" dirty="0"/>
              <a:t>l</a:t>
            </a:r>
            <a:r>
              <a:rPr spc="220" dirty="0"/>
              <a:t>kat</a:t>
            </a:r>
            <a:r>
              <a:rPr spc="385" dirty="0"/>
              <a:t>a</a:t>
            </a:r>
            <a:r>
              <a:rPr spc="-385" dirty="0"/>
              <a:t> </a:t>
            </a:r>
            <a:r>
              <a:rPr spc="385" dirty="0"/>
              <a:t>a</a:t>
            </a:r>
            <a:r>
              <a:rPr spc="475" dirty="0"/>
              <a:t>cc</a:t>
            </a:r>
            <a:r>
              <a:rPr spc="210" dirty="0"/>
              <a:t>o</a:t>
            </a:r>
            <a:r>
              <a:rPr spc="15" dirty="0"/>
              <a:t>r</a:t>
            </a:r>
            <a:r>
              <a:rPr spc="265" dirty="0"/>
              <a:t>d</a:t>
            </a:r>
            <a:r>
              <a:rPr spc="65" dirty="0"/>
              <a:t>i</a:t>
            </a:r>
            <a:r>
              <a:rPr spc="40" dirty="0"/>
              <a:t>n</a:t>
            </a:r>
            <a:r>
              <a:rPr spc="210" dirty="0"/>
              <a:t>g</a:t>
            </a:r>
            <a:r>
              <a:rPr spc="-385" dirty="0"/>
              <a:t> </a:t>
            </a:r>
            <a:r>
              <a:rPr spc="215" dirty="0"/>
              <a:t>t</a:t>
            </a:r>
            <a:r>
              <a:rPr spc="210" dirty="0"/>
              <a:t>o</a:t>
            </a:r>
            <a:r>
              <a:rPr spc="-385" dirty="0"/>
              <a:t> </a:t>
            </a:r>
            <a:r>
              <a:rPr spc="215" dirty="0"/>
              <a:t>t</a:t>
            </a:r>
            <a:r>
              <a:rPr spc="40" dirty="0"/>
              <a:t>h</a:t>
            </a:r>
            <a:r>
              <a:rPr spc="260" dirty="0"/>
              <a:t>e</a:t>
            </a:r>
            <a:r>
              <a:rPr spc="-385" dirty="0"/>
              <a:t> </a:t>
            </a:r>
            <a:r>
              <a:rPr spc="475" dirty="0"/>
              <a:t>c</a:t>
            </a:r>
            <a:r>
              <a:rPr spc="-5" dirty="0"/>
              <a:t>u</a:t>
            </a:r>
            <a:r>
              <a:rPr spc="114" dirty="0"/>
              <a:t>s</a:t>
            </a:r>
            <a:r>
              <a:rPr spc="215" dirty="0"/>
              <a:t>t</a:t>
            </a:r>
            <a:r>
              <a:rPr spc="210" dirty="0"/>
              <a:t>o</a:t>
            </a:r>
            <a:r>
              <a:rPr spc="-35" dirty="0"/>
              <a:t>m</a:t>
            </a:r>
            <a:r>
              <a:rPr spc="260" dirty="0"/>
              <a:t>e</a:t>
            </a:r>
            <a:r>
              <a:rPr spc="15" dirty="0"/>
              <a:t>r</a:t>
            </a:r>
            <a:r>
              <a:rPr dirty="0"/>
              <a:t>’</a:t>
            </a:r>
            <a:r>
              <a:rPr spc="80" dirty="0"/>
              <a:t>s  </a:t>
            </a:r>
            <a:r>
              <a:rPr spc="170" dirty="0"/>
              <a:t>pre</a:t>
            </a:r>
            <a:r>
              <a:rPr spc="250" dirty="0"/>
              <a:t>f</a:t>
            </a:r>
            <a:r>
              <a:rPr spc="260" dirty="0"/>
              <a:t>e</a:t>
            </a:r>
            <a:r>
              <a:rPr spc="140" dirty="0"/>
              <a:t>re</a:t>
            </a:r>
            <a:r>
              <a:rPr spc="40" dirty="0"/>
              <a:t>n</a:t>
            </a:r>
            <a:r>
              <a:rPr spc="475" dirty="0"/>
              <a:t>c</a:t>
            </a:r>
            <a:r>
              <a:rPr spc="260" dirty="0"/>
              <a:t>e</a:t>
            </a:r>
            <a:r>
              <a:rPr spc="-385" dirty="0"/>
              <a:t> </a:t>
            </a:r>
            <a:r>
              <a:rPr spc="114" dirty="0"/>
              <a:t>s</a:t>
            </a:r>
            <a:r>
              <a:rPr spc="210" dirty="0"/>
              <a:t>o</a:t>
            </a:r>
            <a:r>
              <a:rPr spc="-385" dirty="0"/>
              <a:t> </a:t>
            </a:r>
            <a:r>
              <a:rPr spc="215" dirty="0"/>
              <a:t>t</a:t>
            </a:r>
            <a:r>
              <a:rPr spc="40" dirty="0"/>
              <a:t>h</a:t>
            </a:r>
            <a:r>
              <a:rPr spc="385" dirty="0"/>
              <a:t>a</a:t>
            </a:r>
            <a:r>
              <a:rPr spc="215" dirty="0"/>
              <a:t>t</a:t>
            </a:r>
            <a:r>
              <a:rPr spc="-385" dirty="0"/>
              <a:t> </a:t>
            </a:r>
            <a:r>
              <a:rPr spc="475" dirty="0"/>
              <a:t>c</a:t>
            </a:r>
            <a:r>
              <a:rPr spc="-5" dirty="0"/>
              <a:t>u</a:t>
            </a:r>
            <a:r>
              <a:rPr spc="114" dirty="0"/>
              <a:t>s</a:t>
            </a:r>
            <a:r>
              <a:rPr spc="215" dirty="0"/>
              <a:t>t</a:t>
            </a:r>
            <a:r>
              <a:rPr spc="210" dirty="0"/>
              <a:t>o</a:t>
            </a:r>
            <a:r>
              <a:rPr spc="-35" dirty="0"/>
              <a:t>m</a:t>
            </a:r>
            <a:r>
              <a:rPr spc="260" dirty="0"/>
              <a:t>e</a:t>
            </a:r>
            <a:r>
              <a:rPr spc="15" dirty="0"/>
              <a:t>r</a:t>
            </a:r>
            <a:r>
              <a:rPr spc="-385" dirty="0"/>
              <a:t> </a:t>
            </a:r>
            <a:r>
              <a:rPr spc="475" dirty="0"/>
              <a:t>c</a:t>
            </a:r>
            <a:r>
              <a:rPr spc="385" dirty="0"/>
              <a:t>a</a:t>
            </a:r>
            <a:r>
              <a:rPr spc="25" dirty="0"/>
              <a:t>n  </a:t>
            </a:r>
            <a:r>
              <a:rPr spc="114" dirty="0"/>
              <a:t>s</a:t>
            </a:r>
            <a:r>
              <a:rPr spc="250" dirty="0"/>
              <a:t>pe</a:t>
            </a:r>
            <a:r>
              <a:rPr spc="40" dirty="0"/>
              <a:t>n</a:t>
            </a:r>
            <a:r>
              <a:rPr spc="265" dirty="0"/>
              <a:t>d</a:t>
            </a:r>
            <a:r>
              <a:rPr spc="-385" dirty="0"/>
              <a:t> </a:t>
            </a:r>
            <a:r>
              <a:rPr spc="-35" dirty="0"/>
              <a:t>m</a:t>
            </a:r>
            <a:r>
              <a:rPr spc="210" dirty="0"/>
              <a:t>o</a:t>
            </a:r>
            <a:r>
              <a:rPr spc="15" dirty="0"/>
              <a:t>r</a:t>
            </a:r>
            <a:r>
              <a:rPr spc="260" dirty="0"/>
              <a:t>e</a:t>
            </a:r>
            <a:r>
              <a:rPr spc="-385" dirty="0"/>
              <a:t> </a:t>
            </a:r>
            <a:r>
              <a:rPr spc="215" dirty="0"/>
              <a:t>t</a:t>
            </a:r>
            <a:r>
              <a:rPr spc="65" dirty="0"/>
              <a:t>i</a:t>
            </a:r>
            <a:r>
              <a:rPr spc="-35" dirty="0"/>
              <a:t>m</a:t>
            </a:r>
            <a:r>
              <a:rPr spc="260" dirty="0"/>
              <a:t>e</a:t>
            </a:r>
            <a:r>
              <a:rPr spc="-385" dirty="0"/>
              <a:t> </a:t>
            </a:r>
            <a:r>
              <a:rPr spc="210" dirty="0"/>
              <a:t>o</a:t>
            </a:r>
            <a:r>
              <a:rPr spc="40" dirty="0"/>
              <a:t>n</a:t>
            </a:r>
            <a:r>
              <a:rPr spc="-385" dirty="0"/>
              <a:t> </a:t>
            </a:r>
            <a:r>
              <a:rPr spc="250" dirty="0"/>
              <a:t>f</a:t>
            </a:r>
            <a:r>
              <a:rPr spc="210" dirty="0"/>
              <a:t>oo</a:t>
            </a:r>
            <a:r>
              <a:rPr spc="265" dirty="0"/>
              <a:t>d</a:t>
            </a:r>
            <a:r>
              <a:rPr spc="-385" dirty="0"/>
              <a:t> </a:t>
            </a:r>
            <a:r>
              <a:rPr spc="385" dirty="0"/>
              <a:t>a</a:t>
            </a:r>
            <a:r>
              <a:rPr spc="40" dirty="0"/>
              <a:t>n</a:t>
            </a:r>
            <a:r>
              <a:rPr spc="265" dirty="0"/>
              <a:t>d</a:t>
            </a:r>
            <a:r>
              <a:rPr spc="-385" dirty="0"/>
              <a:t> </a:t>
            </a:r>
            <a:r>
              <a:rPr spc="65" dirty="0"/>
              <a:t>l</a:t>
            </a:r>
            <a:r>
              <a:rPr spc="260" dirty="0"/>
              <a:t>e</a:t>
            </a:r>
            <a:r>
              <a:rPr spc="114" dirty="0"/>
              <a:t>ss</a:t>
            </a:r>
            <a:r>
              <a:rPr spc="-385" dirty="0"/>
              <a:t> </a:t>
            </a:r>
            <a:r>
              <a:rPr spc="215" dirty="0"/>
              <a:t>t</a:t>
            </a:r>
            <a:r>
              <a:rPr spc="65" dirty="0"/>
              <a:t>i</a:t>
            </a:r>
            <a:r>
              <a:rPr spc="-35" dirty="0"/>
              <a:t>m</a:t>
            </a:r>
            <a:r>
              <a:rPr spc="170" dirty="0"/>
              <a:t>e  </a:t>
            </a:r>
            <a:r>
              <a:rPr spc="215" dirty="0"/>
              <a:t>t</a:t>
            </a:r>
            <a:r>
              <a:rPr spc="135" dirty="0"/>
              <a:t>ry</a:t>
            </a:r>
            <a:r>
              <a:rPr spc="65" dirty="0"/>
              <a:t>i</a:t>
            </a:r>
            <a:r>
              <a:rPr spc="40" dirty="0"/>
              <a:t>n</a:t>
            </a:r>
            <a:r>
              <a:rPr spc="210" dirty="0"/>
              <a:t>g</a:t>
            </a:r>
            <a:r>
              <a:rPr spc="-385" dirty="0"/>
              <a:t> </a:t>
            </a:r>
            <a:r>
              <a:rPr spc="215" dirty="0"/>
              <a:t>t</a:t>
            </a:r>
            <a:r>
              <a:rPr spc="210" dirty="0"/>
              <a:t>o</a:t>
            </a:r>
            <a:r>
              <a:rPr spc="-385" dirty="0"/>
              <a:t> </a:t>
            </a:r>
            <a:r>
              <a:rPr spc="250" dirty="0"/>
              <a:t>f</a:t>
            </a:r>
            <a:r>
              <a:rPr spc="65" dirty="0"/>
              <a:t>i</a:t>
            </a:r>
            <a:r>
              <a:rPr spc="40" dirty="0"/>
              <a:t>n</a:t>
            </a:r>
            <a:r>
              <a:rPr spc="265" dirty="0"/>
              <a:t>d</a:t>
            </a:r>
            <a:r>
              <a:rPr spc="-385" dirty="0"/>
              <a:t> </a:t>
            </a:r>
            <a:r>
              <a:rPr spc="215" dirty="0"/>
              <a:t>t</a:t>
            </a:r>
            <a:r>
              <a:rPr spc="40" dirty="0"/>
              <a:t>h</a:t>
            </a:r>
            <a:r>
              <a:rPr spc="260" dirty="0"/>
              <a:t>e</a:t>
            </a:r>
            <a:r>
              <a:rPr spc="-385" dirty="0"/>
              <a:t> </a:t>
            </a:r>
            <a:r>
              <a:rPr spc="254" dirty="0"/>
              <a:t>b</a:t>
            </a:r>
            <a:r>
              <a:rPr spc="260" dirty="0"/>
              <a:t>e</a:t>
            </a:r>
            <a:r>
              <a:rPr spc="114" dirty="0"/>
              <a:t>s</a:t>
            </a:r>
            <a:r>
              <a:rPr spc="215" dirty="0"/>
              <a:t>t</a:t>
            </a:r>
            <a:r>
              <a:rPr spc="-385" dirty="0"/>
              <a:t> </a:t>
            </a:r>
            <a:r>
              <a:rPr spc="15" dirty="0"/>
              <a:t>r</a:t>
            </a:r>
            <a:r>
              <a:rPr spc="260" dirty="0"/>
              <a:t>e</a:t>
            </a:r>
            <a:r>
              <a:rPr spc="114" dirty="0"/>
              <a:t>s</a:t>
            </a:r>
            <a:r>
              <a:rPr spc="215" dirty="0"/>
              <a:t>t</a:t>
            </a:r>
            <a:r>
              <a:rPr spc="385" dirty="0"/>
              <a:t>a</a:t>
            </a:r>
            <a:r>
              <a:rPr spc="-5" dirty="0"/>
              <a:t>u</a:t>
            </a:r>
            <a:r>
              <a:rPr spc="15" dirty="0"/>
              <a:t>r</a:t>
            </a:r>
            <a:r>
              <a:rPr spc="385" dirty="0"/>
              <a:t>a</a:t>
            </a:r>
            <a:r>
              <a:rPr spc="40" dirty="0"/>
              <a:t>n</a:t>
            </a:r>
            <a:r>
              <a:rPr spc="215" dirty="0"/>
              <a:t>t</a:t>
            </a:r>
            <a:r>
              <a:rPr spc="-105" dirty="0"/>
              <a:t>.</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22514C-0C5D-CDB3-1E56-0944C4F74CDF}"/>
              </a:ext>
            </a:extLst>
          </p:cNvPr>
          <p:cNvPicPr>
            <a:picLocks noChangeAspect="1"/>
          </p:cNvPicPr>
          <p:nvPr/>
        </p:nvPicPr>
        <p:blipFill>
          <a:blip r:embed="rId2"/>
          <a:stretch>
            <a:fillRect/>
          </a:stretch>
        </p:blipFill>
        <p:spPr>
          <a:xfrm>
            <a:off x="298104" y="0"/>
            <a:ext cx="17691791" cy="10287000"/>
          </a:xfrm>
          <a:prstGeom prst="rect">
            <a:avLst/>
          </a:prstGeom>
        </p:spPr>
      </p:pic>
      <p:pic>
        <p:nvPicPr>
          <p:cNvPr id="3" name="object 3"/>
          <p:cNvPicPr/>
          <p:nvPr/>
        </p:nvPicPr>
        <p:blipFill>
          <a:blip r:embed="rId3" cstate="print"/>
          <a:stretch>
            <a:fillRect/>
          </a:stretch>
        </p:blipFill>
        <p:spPr>
          <a:xfrm>
            <a:off x="0" y="0"/>
            <a:ext cx="18287999" cy="4271106"/>
          </a:xfrm>
          <a:prstGeom prst="rect">
            <a:avLst/>
          </a:prstGeom>
        </p:spPr>
      </p:pic>
      <p:sp>
        <p:nvSpPr>
          <p:cNvPr id="4" name="object 4"/>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35" dirty="0">
                <a:solidFill>
                  <a:schemeClr val="tx1"/>
                </a:solidFill>
              </a:rPr>
              <a:t>T</a:t>
            </a:r>
            <a:r>
              <a:rPr spc="685" dirty="0">
                <a:solidFill>
                  <a:schemeClr val="tx1"/>
                </a:solidFill>
              </a:rPr>
              <a:t>h</a:t>
            </a:r>
            <a:r>
              <a:rPr spc="1970" dirty="0">
                <a:solidFill>
                  <a:schemeClr val="tx1"/>
                </a:solidFill>
              </a:rPr>
              <a:t>a</a:t>
            </a:r>
            <a:r>
              <a:rPr spc="715" dirty="0">
                <a:solidFill>
                  <a:schemeClr val="tx1"/>
                </a:solidFill>
              </a:rPr>
              <a:t>n</a:t>
            </a:r>
            <a:r>
              <a:rPr spc="840" dirty="0">
                <a:solidFill>
                  <a:schemeClr val="tx1"/>
                </a:solidFill>
              </a:rPr>
              <a:t>k</a:t>
            </a:r>
            <a:r>
              <a:rPr spc="-1290" dirty="0">
                <a:solidFill>
                  <a:schemeClr val="tx1"/>
                </a:solidFill>
              </a:rPr>
              <a:t> </a:t>
            </a:r>
            <a:r>
              <a:rPr spc="1290" dirty="0">
                <a:solidFill>
                  <a:schemeClr val="tx1"/>
                </a:solidFill>
              </a:rPr>
              <a:t>Y</a:t>
            </a:r>
            <a:r>
              <a:rPr spc="1245" dirty="0">
                <a:solidFill>
                  <a:schemeClr val="tx1"/>
                </a:solidFill>
              </a:rPr>
              <a:t>o</a:t>
            </a:r>
            <a:r>
              <a:rPr spc="565" dirty="0">
                <a:solidFill>
                  <a:schemeClr val="tx1"/>
                </a:solidFill>
              </a:rPr>
              <a:t>u</a:t>
            </a:r>
          </a:p>
        </p:txBody>
      </p:sp>
    </p:spTree>
  </p:cSld>
  <p:clrMapOvr>
    <a:masterClrMapping/>
  </p:clrMapOvr>
  <mc:AlternateContent xmlns:mc="http://schemas.openxmlformats.org/markup-compatibility/2006" xmlns:p14="http://schemas.microsoft.com/office/powerpoint/2010/main">
    <mc:Choice Requires="p14">
      <p:transition spd="slow">
        <p:cover dir="d"/>
      </p:transition>
    </mc:Choice>
    <mc:Fallback xmlns="">
      <p:transition spd="slow">
        <p:cover dir="d"/>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7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C30461-2747-E13A-18CC-6B193885D9C8}"/>
              </a:ext>
            </a:extLst>
          </p:cNvPr>
          <p:cNvSpPr/>
          <p:nvPr/>
        </p:nvSpPr>
        <p:spPr>
          <a:xfrm>
            <a:off x="-191167" y="-47383"/>
            <a:ext cx="18669000" cy="1085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
            <a:extLst>
              <a:ext uri="{FF2B5EF4-FFF2-40B4-BE49-F238E27FC236}">
                <a16:creationId xmlns:a16="http://schemas.microsoft.com/office/drawing/2014/main" id="{44221191-541B-1D6F-B07E-1E15C53A22A4}"/>
              </a:ext>
            </a:extLst>
          </p:cNvPr>
          <p:cNvSpPr>
            <a:spLocks noGrp="1"/>
          </p:cNvSpPr>
          <p:nvPr>
            <p:ph type="title"/>
          </p:nvPr>
        </p:nvSpPr>
        <p:spPr>
          <a:xfrm>
            <a:off x="2133600" y="687638"/>
            <a:ext cx="14859000" cy="1331662"/>
          </a:xfrm>
        </p:spPr>
        <p:txBody>
          <a:bodyPr>
            <a:normAutofit/>
          </a:bodyPr>
          <a:lstStyle/>
          <a:p>
            <a:pPr algn="ctr">
              <a:lnSpc>
                <a:spcPct val="150000"/>
              </a:lnSpc>
            </a:pPr>
            <a:r>
              <a:rPr lang="en-US" sz="2800" b="1" dirty="0">
                <a:solidFill>
                  <a:schemeClr val="accent1">
                    <a:lumMod val="50000"/>
                  </a:schemeClr>
                </a:solidFill>
                <a:latin typeface="Times New Roman" panose="02020603050405020304" pitchFamily="18" charset="0"/>
                <a:cs typeface="Times New Roman" panose="02020603050405020304" pitchFamily="18" charset="0"/>
              </a:rPr>
              <a:t>B. P. PODDAR INSTITUTE OF MANAGEMENT &amp; TECHNOLOGY</a:t>
            </a:r>
            <a:br>
              <a:rPr lang="en-US" sz="2800" b="1" dirty="0">
                <a:solidFill>
                  <a:schemeClr val="accent1">
                    <a:lumMod val="50000"/>
                  </a:schemeClr>
                </a:solidFill>
                <a:latin typeface="Times New Roman" panose="02020603050405020304" pitchFamily="18" charset="0"/>
                <a:cs typeface="Times New Roman" panose="02020603050405020304" pitchFamily="18" charset="0"/>
              </a:rPr>
            </a:br>
            <a:r>
              <a:rPr lang="en-US" sz="2800" b="1" dirty="0">
                <a:solidFill>
                  <a:schemeClr val="accent1">
                    <a:lumMod val="50000"/>
                  </a:schemeClr>
                </a:solidFill>
                <a:latin typeface="Times New Roman" panose="02020603050405020304" pitchFamily="18" charset="0"/>
                <a:cs typeface="Times New Roman" panose="02020603050405020304" pitchFamily="18" charset="0"/>
              </a:rPr>
              <a:t>Department of Computer Science &amp; Engineering (CSE)</a:t>
            </a:r>
            <a:endParaRPr lang="en-IN" sz="28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84108E17-693F-EA4B-0889-0C10BE0BA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277" y="385085"/>
            <a:ext cx="2637453" cy="26374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CustomShape 4">
            <a:extLst>
              <a:ext uri="{FF2B5EF4-FFF2-40B4-BE49-F238E27FC236}">
                <a16:creationId xmlns:a16="http://schemas.microsoft.com/office/drawing/2014/main" id="{55A8FFF1-BA2F-5B61-F3D5-11B660912BC1}"/>
              </a:ext>
            </a:extLst>
          </p:cNvPr>
          <p:cNvSpPr/>
          <p:nvPr/>
        </p:nvSpPr>
        <p:spPr>
          <a:xfrm>
            <a:off x="2667000" y="2208791"/>
            <a:ext cx="14859000" cy="143199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ts val="5865"/>
              </a:lnSpc>
              <a:spcBef>
                <a:spcPts val="100"/>
              </a:spcBef>
            </a:pPr>
            <a:r>
              <a:rPr lang="en-US" sz="3200" b="1" i="1" spc="-1" dirty="0">
                <a:solidFill>
                  <a:schemeClr val="tx1">
                    <a:lumMod val="95000"/>
                    <a:lumOff val="5000"/>
                  </a:schemeClr>
                </a:solidFill>
                <a:latin typeface="Times New Roman" panose="02020603050405020304" pitchFamily="18" charset="0"/>
                <a:cs typeface="Times New Roman" panose="02020603050405020304" pitchFamily="18" charset="0"/>
              </a:rPr>
              <a:t>PROJECT TOPIC: Restaurant Recommendation Based on Features</a:t>
            </a:r>
            <a:endParaRPr lang="en-IN" sz="3200" b="1" i="1" spc="-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7" name="CustomShape 3">
            <a:extLst>
              <a:ext uri="{FF2B5EF4-FFF2-40B4-BE49-F238E27FC236}">
                <a16:creationId xmlns:a16="http://schemas.microsoft.com/office/drawing/2014/main" id="{B0D0600D-54FD-23E5-3506-2D5F32824EE7}"/>
              </a:ext>
            </a:extLst>
          </p:cNvPr>
          <p:cNvSpPr/>
          <p:nvPr/>
        </p:nvSpPr>
        <p:spPr>
          <a:xfrm>
            <a:off x="5544371" y="2862315"/>
            <a:ext cx="8037458" cy="143199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50000"/>
              </a:lnSpc>
            </a:pPr>
            <a:r>
              <a:rPr lang="en-IN" sz="2400" b="1" spc="-1" dirty="0">
                <a:solidFill>
                  <a:schemeClr val="tx1">
                    <a:lumMod val="95000"/>
                    <a:lumOff val="5000"/>
                  </a:schemeClr>
                </a:solidFill>
                <a:latin typeface="Times New Roman" panose="02020603050405020304" pitchFamily="18" charset="0"/>
                <a:ea typeface="DejaVu Sans"/>
                <a:cs typeface="Times New Roman" panose="02020603050405020304" pitchFamily="18" charset="0"/>
              </a:rPr>
              <a:t>Subject Name &amp; Code: Project II </a:t>
            </a:r>
            <a:endParaRPr lang="en-IN" sz="2400" spc="-1" dirty="0">
              <a:solidFill>
                <a:schemeClr val="tx1">
                  <a:lumMod val="95000"/>
                  <a:lumOff val="5000"/>
                </a:schemeClr>
              </a:solidFill>
              <a:latin typeface="Times New Roman" panose="02020603050405020304" pitchFamily="18" charset="0"/>
              <a:cs typeface="Times New Roman" panose="02020603050405020304" pitchFamily="18" charset="0"/>
            </a:endParaRPr>
          </a:p>
          <a:p>
            <a:pPr algn="ctr">
              <a:lnSpc>
                <a:spcPct val="150000"/>
              </a:lnSpc>
            </a:pPr>
            <a:r>
              <a:rPr lang="en-IN" sz="2400" b="1" spc="-1" dirty="0">
                <a:solidFill>
                  <a:schemeClr val="tx1">
                    <a:lumMod val="95000"/>
                    <a:lumOff val="5000"/>
                  </a:schemeClr>
                </a:solidFill>
                <a:latin typeface="Times New Roman" panose="02020603050405020304" pitchFamily="18" charset="0"/>
                <a:ea typeface="DejaVu Sans"/>
                <a:cs typeface="Times New Roman" panose="02020603050405020304" pitchFamily="18" charset="0"/>
              </a:rPr>
              <a:t>Semester: 8th Semester, 2023</a:t>
            </a:r>
            <a:endParaRPr lang="en-IN" sz="2400" spc="-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DF9F799-4AE5-FA06-44CD-3E3C3F3FA21D}"/>
              </a:ext>
            </a:extLst>
          </p:cNvPr>
          <p:cNvSpPr txBox="1"/>
          <p:nvPr/>
        </p:nvSpPr>
        <p:spPr>
          <a:xfrm>
            <a:off x="3499082" y="4315045"/>
            <a:ext cx="1895714" cy="338554"/>
          </a:xfrm>
          <a:prstGeom prst="rect">
            <a:avLst/>
          </a:prstGeom>
          <a:noFill/>
        </p:spPr>
        <p:txBody>
          <a:bodyPr wrap="square" rtlCol="0">
            <a:spAutoFit/>
          </a:bodyPr>
          <a:lstStyle/>
          <a:p>
            <a:r>
              <a:rPr lang="en-IN" sz="1600" b="1">
                <a:latin typeface="Times New Roman" panose="02020603050405020304" pitchFamily="18" charset="0"/>
                <a:cs typeface="Times New Roman" panose="02020603050405020304" pitchFamily="18" charset="0"/>
              </a:rPr>
              <a:t>Presented by:</a:t>
            </a:r>
          </a:p>
        </p:txBody>
      </p:sp>
      <p:grpSp>
        <p:nvGrpSpPr>
          <p:cNvPr id="18" name="object 2">
            <a:extLst>
              <a:ext uri="{FF2B5EF4-FFF2-40B4-BE49-F238E27FC236}">
                <a16:creationId xmlns:a16="http://schemas.microsoft.com/office/drawing/2014/main" id="{B29967FA-FB60-19A5-362A-8436924CC77E}"/>
              </a:ext>
            </a:extLst>
          </p:cNvPr>
          <p:cNvGrpSpPr/>
          <p:nvPr/>
        </p:nvGrpSpPr>
        <p:grpSpPr>
          <a:xfrm>
            <a:off x="1281231" y="3926330"/>
            <a:ext cx="9591217" cy="6303098"/>
            <a:chOff x="-754611" y="1191502"/>
            <a:chExt cx="12074367" cy="7943633"/>
          </a:xfrm>
        </p:grpSpPr>
        <p:pic>
          <p:nvPicPr>
            <p:cNvPr id="19" name="object 3">
              <a:extLst>
                <a:ext uri="{FF2B5EF4-FFF2-40B4-BE49-F238E27FC236}">
                  <a16:creationId xmlns:a16="http://schemas.microsoft.com/office/drawing/2014/main" id="{4CDA46F6-E8E7-53AA-0A1F-51C4C560E52E}"/>
                </a:ext>
              </a:extLst>
            </p:cNvPr>
            <p:cNvPicPr/>
            <p:nvPr/>
          </p:nvPicPr>
          <p:blipFill>
            <a:blip r:embed="rId4" cstate="print"/>
            <a:stretch>
              <a:fillRect/>
            </a:stretch>
          </p:blipFill>
          <p:spPr>
            <a:xfrm>
              <a:off x="-754611" y="1191502"/>
              <a:ext cx="7412692" cy="7943633"/>
            </a:xfrm>
            <a:prstGeom prst="rect">
              <a:avLst/>
            </a:prstGeom>
          </p:spPr>
        </p:pic>
        <p:sp>
          <p:nvSpPr>
            <p:cNvPr id="20" name="object 4">
              <a:extLst>
                <a:ext uri="{FF2B5EF4-FFF2-40B4-BE49-F238E27FC236}">
                  <a16:creationId xmlns:a16="http://schemas.microsoft.com/office/drawing/2014/main" id="{1EC025DE-43F6-7D37-4CD1-64D432B63C5A}"/>
                </a:ext>
              </a:extLst>
            </p:cNvPr>
            <p:cNvSpPr/>
            <p:nvPr/>
          </p:nvSpPr>
          <p:spPr>
            <a:xfrm>
              <a:off x="1663165" y="3025878"/>
              <a:ext cx="4353560" cy="5278755"/>
            </a:xfrm>
            <a:custGeom>
              <a:avLst/>
              <a:gdLst/>
              <a:ahLst/>
              <a:cxnLst/>
              <a:rect l="l" t="t" r="r" b="b"/>
              <a:pathLst>
                <a:path w="4353560" h="5278755">
                  <a:moveTo>
                    <a:pt x="3920151" y="5278476"/>
                  </a:moveTo>
                  <a:lnTo>
                    <a:pt x="433060" y="5278476"/>
                  </a:lnTo>
                  <a:lnTo>
                    <a:pt x="420369" y="5277833"/>
                  </a:lnTo>
                  <a:lnTo>
                    <a:pt x="373960" y="5270721"/>
                  </a:lnTo>
                  <a:lnTo>
                    <a:pt x="329146" y="5259159"/>
                  </a:lnTo>
                  <a:lnTo>
                    <a:pt x="286166" y="5243384"/>
                  </a:lnTo>
                  <a:lnTo>
                    <a:pt x="245257" y="5223635"/>
                  </a:lnTo>
                  <a:lnTo>
                    <a:pt x="206656" y="5200150"/>
                  </a:lnTo>
                  <a:lnTo>
                    <a:pt x="170603" y="5173165"/>
                  </a:lnTo>
                  <a:lnTo>
                    <a:pt x="137335" y="5142920"/>
                  </a:lnTo>
                  <a:lnTo>
                    <a:pt x="107090" y="5109652"/>
                  </a:lnTo>
                  <a:lnTo>
                    <a:pt x="80106" y="5073599"/>
                  </a:lnTo>
                  <a:lnTo>
                    <a:pt x="56620" y="5034999"/>
                  </a:lnTo>
                  <a:lnTo>
                    <a:pt x="36871" y="4994090"/>
                  </a:lnTo>
                  <a:lnTo>
                    <a:pt x="21097" y="4951109"/>
                  </a:lnTo>
                  <a:lnTo>
                    <a:pt x="9535" y="4906296"/>
                  </a:lnTo>
                  <a:lnTo>
                    <a:pt x="2423" y="4859886"/>
                  </a:lnTo>
                  <a:lnTo>
                    <a:pt x="0" y="4812120"/>
                  </a:lnTo>
                  <a:lnTo>
                    <a:pt x="0" y="468136"/>
                  </a:lnTo>
                  <a:lnTo>
                    <a:pt x="2423" y="420369"/>
                  </a:lnTo>
                  <a:lnTo>
                    <a:pt x="9535" y="373960"/>
                  </a:lnTo>
                  <a:lnTo>
                    <a:pt x="21097" y="329146"/>
                  </a:lnTo>
                  <a:lnTo>
                    <a:pt x="36871" y="286166"/>
                  </a:lnTo>
                  <a:lnTo>
                    <a:pt x="56620" y="245256"/>
                  </a:lnTo>
                  <a:lnTo>
                    <a:pt x="80106" y="206656"/>
                  </a:lnTo>
                  <a:lnTo>
                    <a:pt x="107090" y="170603"/>
                  </a:lnTo>
                  <a:lnTo>
                    <a:pt x="137335" y="137335"/>
                  </a:lnTo>
                  <a:lnTo>
                    <a:pt x="170603" y="107090"/>
                  </a:lnTo>
                  <a:lnTo>
                    <a:pt x="206656" y="80106"/>
                  </a:lnTo>
                  <a:lnTo>
                    <a:pt x="245257" y="56620"/>
                  </a:lnTo>
                  <a:lnTo>
                    <a:pt x="286166" y="36871"/>
                  </a:lnTo>
                  <a:lnTo>
                    <a:pt x="329146" y="21097"/>
                  </a:lnTo>
                  <a:lnTo>
                    <a:pt x="373960" y="9535"/>
                  </a:lnTo>
                  <a:lnTo>
                    <a:pt x="420369" y="2423"/>
                  </a:lnTo>
                  <a:lnTo>
                    <a:pt x="468134" y="0"/>
                  </a:lnTo>
                  <a:lnTo>
                    <a:pt x="3885076" y="0"/>
                  </a:lnTo>
                  <a:lnTo>
                    <a:pt x="3932842" y="2423"/>
                  </a:lnTo>
                  <a:lnTo>
                    <a:pt x="3979251" y="9535"/>
                  </a:lnTo>
                  <a:lnTo>
                    <a:pt x="4024065" y="21097"/>
                  </a:lnTo>
                  <a:lnTo>
                    <a:pt x="4067045" y="36871"/>
                  </a:lnTo>
                  <a:lnTo>
                    <a:pt x="4107955" y="56620"/>
                  </a:lnTo>
                  <a:lnTo>
                    <a:pt x="4146555" y="80106"/>
                  </a:lnTo>
                  <a:lnTo>
                    <a:pt x="4182608" y="107090"/>
                  </a:lnTo>
                  <a:lnTo>
                    <a:pt x="4215876" y="137335"/>
                  </a:lnTo>
                  <a:lnTo>
                    <a:pt x="4246121" y="170603"/>
                  </a:lnTo>
                  <a:lnTo>
                    <a:pt x="4273105" y="206656"/>
                  </a:lnTo>
                  <a:lnTo>
                    <a:pt x="4296591" y="245256"/>
                  </a:lnTo>
                  <a:lnTo>
                    <a:pt x="4316340" y="286166"/>
                  </a:lnTo>
                  <a:lnTo>
                    <a:pt x="4332114" y="329146"/>
                  </a:lnTo>
                  <a:lnTo>
                    <a:pt x="4343676" y="373960"/>
                  </a:lnTo>
                  <a:lnTo>
                    <a:pt x="4350788" y="420369"/>
                  </a:lnTo>
                  <a:lnTo>
                    <a:pt x="4353212" y="468136"/>
                  </a:lnTo>
                  <a:lnTo>
                    <a:pt x="4353212" y="4812120"/>
                  </a:lnTo>
                  <a:lnTo>
                    <a:pt x="4350788" y="4859886"/>
                  </a:lnTo>
                  <a:lnTo>
                    <a:pt x="4343676" y="4906296"/>
                  </a:lnTo>
                  <a:lnTo>
                    <a:pt x="4332114" y="4951109"/>
                  </a:lnTo>
                  <a:lnTo>
                    <a:pt x="4316340" y="4994090"/>
                  </a:lnTo>
                  <a:lnTo>
                    <a:pt x="4296591" y="5034999"/>
                  </a:lnTo>
                  <a:lnTo>
                    <a:pt x="4273105" y="5073599"/>
                  </a:lnTo>
                  <a:lnTo>
                    <a:pt x="4246121" y="5109652"/>
                  </a:lnTo>
                  <a:lnTo>
                    <a:pt x="4215876" y="5142920"/>
                  </a:lnTo>
                  <a:lnTo>
                    <a:pt x="4182608" y="5173165"/>
                  </a:lnTo>
                  <a:lnTo>
                    <a:pt x="4146555" y="5200150"/>
                  </a:lnTo>
                  <a:lnTo>
                    <a:pt x="4107955" y="5223635"/>
                  </a:lnTo>
                  <a:lnTo>
                    <a:pt x="4067045" y="5243384"/>
                  </a:lnTo>
                  <a:lnTo>
                    <a:pt x="4024065" y="5259159"/>
                  </a:lnTo>
                  <a:lnTo>
                    <a:pt x="3979251" y="5270721"/>
                  </a:lnTo>
                  <a:lnTo>
                    <a:pt x="3932842" y="5277833"/>
                  </a:lnTo>
                  <a:lnTo>
                    <a:pt x="3920151" y="5278476"/>
                  </a:lnTo>
                  <a:close/>
                </a:path>
              </a:pathLst>
            </a:custGeom>
            <a:solidFill>
              <a:srgbClr val="2E2D2D">
                <a:alpha val="59999"/>
              </a:srgbClr>
            </a:solidFill>
          </p:spPr>
          <p:txBody>
            <a:bodyPr wrap="square" lIns="0" tIns="0" rIns="0" bIns="0" rtlCol="0"/>
            <a:lstStyle/>
            <a:p>
              <a:endParaRPr/>
            </a:p>
          </p:txBody>
        </p:sp>
        <p:pic>
          <p:nvPicPr>
            <p:cNvPr id="21" name="object 5">
              <a:extLst>
                <a:ext uri="{FF2B5EF4-FFF2-40B4-BE49-F238E27FC236}">
                  <a16:creationId xmlns:a16="http://schemas.microsoft.com/office/drawing/2014/main" id="{E73075DC-A0A7-E155-F4D7-94D16837C6EB}"/>
                </a:ext>
              </a:extLst>
            </p:cNvPr>
            <p:cNvPicPr/>
            <p:nvPr/>
          </p:nvPicPr>
          <p:blipFill>
            <a:blip r:embed="rId5" cstate="print"/>
            <a:stretch>
              <a:fillRect/>
            </a:stretch>
          </p:blipFill>
          <p:spPr>
            <a:xfrm>
              <a:off x="2232276" y="3693000"/>
              <a:ext cx="1785748" cy="1785741"/>
            </a:xfrm>
            <a:prstGeom prst="rect">
              <a:avLst/>
            </a:prstGeom>
          </p:spPr>
        </p:pic>
        <p:sp>
          <p:nvSpPr>
            <p:cNvPr id="22" name="object 6">
              <a:extLst>
                <a:ext uri="{FF2B5EF4-FFF2-40B4-BE49-F238E27FC236}">
                  <a16:creationId xmlns:a16="http://schemas.microsoft.com/office/drawing/2014/main" id="{CC8E4CDA-BFB5-BC22-EC3A-3DE35964781D}"/>
                </a:ext>
              </a:extLst>
            </p:cNvPr>
            <p:cNvSpPr/>
            <p:nvPr/>
          </p:nvSpPr>
          <p:spPr>
            <a:xfrm>
              <a:off x="6966196" y="3025878"/>
              <a:ext cx="4353560" cy="5278755"/>
            </a:xfrm>
            <a:custGeom>
              <a:avLst/>
              <a:gdLst/>
              <a:ahLst/>
              <a:cxnLst/>
              <a:rect l="l" t="t" r="r" b="b"/>
              <a:pathLst>
                <a:path w="4353559" h="5278755">
                  <a:moveTo>
                    <a:pt x="3920151" y="5278476"/>
                  </a:moveTo>
                  <a:lnTo>
                    <a:pt x="433059" y="5278476"/>
                  </a:lnTo>
                  <a:lnTo>
                    <a:pt x="420369" y="5277833"/>
                  </a:lnTo>
                  <a:lnTo>
                    <a:pt x="373960" y="5270721"/>
                  </a:lnTo>
                  <a:lnTo>
                    <a:pt x="329146" y="5259159"/>
                  </a:lnTo>
                  <a:lnTo>
                    <a:pt x="286166" y="5243384"/>
                  </a:lnTo>
                  <a:lnTo>
                    <a:pt x="245256" y="5223635"/>
                  </a:lnTo>
                  <a:lnTo>
                    <a:pt x="206656" y="5200150"/>
                  </a:lnTo>
                  <a:lnTo>
                    <a:pt x="170603" y="5173165"/>
                  </a:lnTo>
                  <a:lnTo>
                    <a:pt x="137335" y="5142920"/>
                  </a:lnTo>
                  <a:lnTo>
                    <a:pt x="107090" y="5109652"/>
                  </a:lnTo>
                  <a:lnTo>
                    <a:pt x="80106" y="5073599"/>
                  </a:lnTo>
                  <a:lnTo>
                    <a:pt x="56620" y="5034999"/>
                  </a:lnTo>
                  <a:lnTo>
                    <a:pt x="36871" y="4994090"/>
                  </a:lnTo>
                  <a:lnTo>
                    <a:pt x="21097" y="4951109"/>
                  </a:lnTo>
                  <a:lnTo>
                    <a:pt x="9534" y="4906296"/>
                  </a:lnTo>
                  <a:lnTo>
                    <a:pt x="2423" y="4859886"/>
                  </a:lnTo>
                  <a:lnTo>
                    <a:pt x="0" y="4812123"/>
                  </a:lnTo>
                  <a:lnTo>
                    <a:pt x="0" y="468132"/>
                  </a:lnTo>
                  <a:lnTo>
                    <a:pt x="2423" y="420369"/>
                  </a:lnTo>
                  <a:lnTo>
                    <a:pt x="9534" y="373960"/>
                  </a:lnTo>
                  <a:lnTo>
                    <a:pt x="21097" y="329146"/>
                  </a:lnTo>
                  <a:lnTo>
                    <a:pt x="36871" y="286166"/>
                  </a:lnTo>
                  <a:lnTo>
                    <a:pt x="56620" y="245256"/>
                  </a:lnTo>
                  <a:lnTo>
                    <a:pt x="80106" y="206656"/>
                  </a:lnTo>
                  <a:lnTo>
                    <a:pt x="107090" y="170603"/>
                  </a:lnTo>
                  <a:lnTo>
                    <a:pt x="137335" y="137335"/>
                  </a:lnTo>
                  <a:lnTo>
                    <a:pt x="170603" y="107090"/>
                  </a:lnTo>
                  <a:lnTo>
                    <a:pt x="206656" y="80106"/>
                  </a:lnTo>
                  <a:lnTo>
                    <a:pt x="245256" y="56620"/>
                  </a:lnTo>
                  <a:lnTo>
                    <a:pt x="286166" y="36871"/>
                  </a:lnTo>
                  <a:lnTo>
                    <a:pt x="329146" y="21097"/>
                  </a:lnTo>
                  <a:lnTo>
                    <a:pt x="373960" y="9535"/>
                  </a:lnTo>
                  <a:lnTo>
                    <a:pt x="420369" y="2423"/>
                  </a:lnTo>
                  <a:lnTo>
                    <a:pt x="468134" y="0"/>
                  </a:lnTo>
                  <a:lnTo>
                    <a:pt x="3885076" y="0"/>
                  </a:lnTo>
                  <a:lnTo>
                    <a:pt x="3932842" y="2423"/>
                  </a:lnTo>
                  <a:lnTo>
                    <a:pt x="3979251" y="9535"/>
                  </a:lnTo>
                  <a:lnTo>
                    <a:pt x="4024065" y="21097"/>
                  </a:lnTo>
                  <a:lnTo>
                    <a:pt x="4067045" y="36871"/>
                  </a:lnTo>
                  <a:lnTo>
                    <a:pt x="4107954" y="56620"/>
                  </a:lnTo>
                  <a:lnTo>
                    <a:pt x="4146554" y="80106"/>
                  </a:lnTo>
                  <a:lnTo>
                    <a:pt x="4182607" y="107090"/>
                  </a:lnTo>
                  <a:lnTo>
                    <a:pt x="4215875" y="137335"/>
                  </a:lnTo>
                  <a:lnTo>
                    <a:pt x="4246121" y="170603"/>
                  </a:lnTo>
                  <a:lnTo>
                    <a:pt x="4273105" y="206656"/>
                  </a:lnTo>
                  <a:lnTo>
                    <a:pt x="4296591" y="245256"/>
                  </a:lnTo>
                  <a:lnTo>
                    <a:pt x="4316340" y="286166"/>
                  </a:lnTo>
                  <a:lnTo>
                    <a:pt x="4332114" y="329146"/>
                  </a:lnTo>
                  <a:lnTo>
                    <a:pt x="4343676" y="373960"/>
                  </a:lnTo>
                  <a:lnTo>
                    <a:pt x="4350788" y="420369"/>
                  </a:lnTo>
                  <a:lnTo>
                    <a:pt x="4353211" y="468132"/>
                  </a:lnTo>
                  <a:lnTo>
                    <a:pt x="4353211" y="4812123"/>
                  </a:lnTo>
                  <a:lnTo>
                    <a:pt x="4350788" y="4859886"/>
                  </a:lnTo>
                  <a:lnTo>
                    <a:pt x="4343676" y="4906296"/>
                  </a:lnTo>
                  <a:lnTo>
                    <a:pt x="4332114" y="4951109"/>
                  </a:lnTo>
                  <a:lnTo>
                    <a:pt x="4316340" y="4994090"/>
                  </a:lnTo>
                  <a:lnTo>
                    <a:pt x="4296591" y="5034999"/>
                  </a:lnTo>
                  <a:lnTo>
                    <a:pt x="4273105" y="5073599"/>
                  </a:lnTo>
                  <a:lnTo>
                    <a:pt x="4246121" y="5109652"/>
                  </a:lnTo>
                  <a:lnTo>
                    <a:pt x="4215875" y="5142920"/>
                  </a:lnTo>
                  <a:lnTo>
                    <a:pt x="4182607" y="5173165"/>
                  </a:lnTo>
                  <a:lnTo>
                    <a:pt x="4146554" y="5200150"/>
                  </a:lnTo>
                  <a:lnTo>
                    <a:pt x="4107954" y="5223635"/>
                  </a:lnTo>
                  <a:lnTo>
                    <a:pt x="4067045" y="5243384"/>
                  </a:lnTo>
                  <a:lnTo>
                    <a:pt x="4024065" y="5259159"/>
                  </a:lnTo>
                  <a:lnTo>
                    <a:pt x="3979251" y="5270721"/>
                  </a:lnTo>
                  <a:lnTo>
                    <a:pt x="3932842" y="5277833"/>
                  </a:lnTo>
                  <a:lnTo>
                    <a:pt x="3920151" y="5278476"/>
                  </a:lnTo>
                  <a:close/>
                </a:path>
              </a:pathLst>
            </a:custGeom>
            <a:solidFill>
              <a:srgbClr val="2E2D2D">
                <a:alpha val="59999"/>
              </a:srgbClr>
            </a:solidFill>
          </p:spPr>
          <p:txBody>
            <a:bodyPr wrap="square" lIns="0" tIns="0" rIns="0" bIns="0" rtlCol="0"/>
            <a:lstStyle/>
            <a:p>
              <a:endParaRPr/>
            </a:p>
          </p:txBody>
        </p:sp>
        <p:pic>
          <p:nvPicPr>
            <p:cNvPr id="23" name="object 7">
              <a:extLst>
                <a:ext uri="{FF2B5EF4-FFF2-40B4-BE49-F238E27FC236}">
                  <a16:creationId xmlns:a16="http://schemas.microsoft.com/office/drawing/2014/main" id="{62906F6B-4C39-628C-7AC0-55D01476D33C}"/>
                </a:ext>
              </a:extLst>
            </p:cNvPr>
            <p:cNvPicPr/>
            <p:nvPr/>
          </p:nvPicPr>
          <p:blipFill>
            <a:blip r:embed="rId6" cstate="print"/>
            <a:stretch>
              <a:fillRect/>
            </a:stretch>
          </p:blipFill>
          <p:spPr>
            <a:xfrm>
              <a:off x="7535307" y="3693000"/>
              <a:ext cx="1785748" cy="1785741"/>
            </a:xfrm>
            <a:prstGeom prst="rect">
              <a:avLst/>
            </a:prstGeom>
          </p:spPr>
        </p:pic>
      </p:grpSp>
      <p:grpSp>
        <p:nvGrpSpPr>
          <p:cNvPr id="24" name="object 8">
            <a:extLst>
              <a:ext uri="{FF2B5EF4-FFF2-40B4-BE49-F238E27FC236}">
                <a16:creationId xmlns:a16="http://schemas.microsoft.com/office/drawing/2014/main" id="{A4779428-157B-9484-8488-637FCBD89125}"/>
              </a:ext>
            </a:extLst>
          </p:cNvPr>
          <p:cNvGrpSpPr/>
          <p:nvPr/>
        </p:nvGrpSpPr>
        <p:grpSpPr>
          <a:xfrm>
            <a:off x="11626656" y="5361964"/>
            <a:ext cx="3581594" cy="4188576"/>
            <a:chOff x="12271621" y="3025878"/>
            <a:chExt cx="4353560" cy="5278755"/>
          </a:xfrm>
        </p:grpSpPr>
        <p:sp>
          <p:nvSpPr>
            <p:cNvPr id="25" name="object 9">
              <a:extLst>
                <a:ext uri="{FF2B5EF4-FFF2-40B4-BE49-F238E27FC236}">
                  <a16:creationId xmlns:a16="http://schemas.microsoft.com/office/drawing/2014/main" id="{714B4EAB-5094-2BD7-DB0F-D8F57F64C637}"/>
                </a:ext>
              </a:extLst>
            </p:cNvPr>
            <p:cNvSpPr/>
            <p:nvPr/>
          </p:nvSpPr>
          <p:spPr>
            <a:xfrm>
              <a:off x="12271621" y="3025878"/>
              <a:ext cx="4353560" cy="5278755"/>
            </a:xfrm>
            <a:custGeom>
              <a:avLst/>
              <a:gdLst/>
              <a:ahLst/>
              <a:cxnLst/>
              <a:rect l="l" t="t" r="r" b="b"/>
              <a:pathLst>
                <a:path w="4353559" h="5278755">
                  <a:moveTo>
                    <a:pt x="3920152" y="5278476"/>
                  </a:moveTo>
                  <a:lnTo>
                    <a:pt x="433060" y="5278476"/>
                  </a:lnTo>
                  <a:lnTo>
                    <a:pt x="420369" y="5277833"/>
                  </a:lnTo>
                  <a:lnTo>
                    <a:pt x="373960" y="5270721"/>
                  </a:lnTo>
                  <a:lnTo>
                    <a:pt x="329146" y="5259159"/>
                  </a:lnTo>
                  <a:lnTo>
                    <a:pt x="286166" y="5243384"/>
                  </a:lnTo>
                  <a:lnTo>
                    <a:pt x="245257" y="5223635"/>
                  </a:lnTo>
                  <a:lnTo>
                    <a:pt x="206656" y="5200150"/>
                  </a:lnTo>
                  <a:lnTo>
                    <a:pt x="170603" y="5173165"/>
                  </a:lnTo>
                  <a:lnTo>
                    <a:pt x="137335" y="5142920"/>
                  </a:lnTo>
                  <a:lnTo>
                    <a:pt x="107090" y="5109652"/>
                  </a:lnTo>
                  <a:lnTo>
                    <a:pt x="80106" y="5073599"/>
                  </a:lnTo>
                  <a:lnTo>
                    <a:pt x="56620" y="5034999"/>
                  </a:lnTo>
                  <a:lnTo>
                    <a:pt x="36871" y="4994090"/>
                  </a:lnTo>
                  <a:lnTo>
                    <a:pt x="21097" y="4951109"/>
                  </a:lnTo>
                  <a:lnTo>
                    <a:pt x="9535" y="4906296"/>
                  </a:lnTo>
                  <a:lnTo>
                    <a:pt x="2423" y="4859886"/>
                  </a:lnTo>
                  <a:lnTo>
                    <a:pt x="0" y="4812120"/>
                  </a:lnTo>
                  <a:lnTo>
                    <a:pt x="0" y="468136"/>
                  </a:lnTo>
                  <a:lnTo>
                    <a:pt x="2423" y="420369"/>
                  </a:lnTo>
                  <a:lnTo>
                    <a:pt x="9535" y="373960"/>
                  </a:lnTo>
                  <a:lnTo>
                    <a:pt x="21097" y="329146"/>
                  </a:lnTo>
                  <a:lnTo>
                    <a:pt x="36871" y="286166"/>
                  </a:lnTo>
                  <a:lnTo>
                    <a:pt x="56620" y="245256"/>
                  </a:lnTo>
                  <a:lnTo>
                    <a:pt x="80106" y="206656"/>
                  </a:lnTo>
                  <a:lnTo>
                    <a:pt x="107090" y="170603"/>
                  </a:lnTo>
                  <a:lnTo>
                    <a:pt x="137335" y="137335"/>
                  </a:lnTo>
                  <a:lnTo>
                    <a:pt x="170603" y="107090"/>
                  </a:lnTo>
                  <a:lnTo>
                    <a:pt x="206656" y="80106"/>
                  </a:lnTo>
                  <a:lnTo>
                    <a:pt x="245257" y="56620"/>
                  </a:lnTo>
                  <a:lnTo>
                    <a:pt x="286166" y="36871"/>
                  </a:lnTo>
                  <a:lnTo>
                    <a:pt x="329146" y="21097"/>
                  </a:lnTo>
                  <a:lnTo>
                    <a:pt x="373960" y="9535"/>
                  </a:lnTo>
                  <a:lnTo>
                    <a:pt x="420369" y="2423"/>
                  </a:lnTo>
                  <a:lnTo>
                    <a:pt x="468134" y="0"/>
                  </a:lnTo>
                  <a:lnTo>
                    <a:pt x="3885077" y="0"/>
                  </a:lnTo>
                  <a:lnTo>
                    <a:pt x="3932842" y="2423"/>
                  </a:lnTo>
                  <a:lnTo>
                    <a:pt x="3979251" y="9535"/>
                  </a:lnTo>
                  <a:lnTo>
                    <a:pt x="4024065" y="21097"/>
                  </a:lnTo>
                  <a:lnTo>
                    <a:pt x="4067045" y="36871"/>
                  </a:lnTo>
                  <a:lnTo>
                    <a:pt x="4107955" y="56620"/>
                  </a:lnTo>
                  <a:lnTo>
                    <a:pt x="4146555" y="80106"/>
                  </a:lnTo>
                  <a:lnTo>
                    <a:pt x="4182608" y="107090"/>
                  </a:lnTo>
                  <a:lnTo>
                    <a:pt x="4215876" y="137335"/>
                  </a:lnTo>
                  <a:lnTo>
                    <a:pt x="4246121" y="170603"/>
                  </a:lnTo>
                  <a:lnTo>
                    <a:pt x="4273105" y="206656"/>
                  </a:lnTo>
                  <a:lnTo>
                    <a:pt x="4296591" y="245256"/>
                  </a:lnTo>
                  <a:lnTo>
                    <a:pt x="4316340" y="286166"/>
                  </a:lnTo>
                  <a:lnTo>
                    <a:pt x="4332114" y="329146"/>
                  </a:lnTo>
                  <a:lnTo>
                    <a:pt x="4343676" y="373960"/>
                  </a:lnTo>
                  <a:lnTo>
                    <a:pt x="4350788" y="420369"/>
                  </a:lnTo>
                  <a:lnTo>
                    <a:pt x="4353211" y="468136"/>
                  </a:lnTo>
                  <a:lnTo>
                    <a:pt x="4353211" y="4812120"/>
                  </a:lnTo>
                  <a:lnTo>
                    <a:pt x="4350788" y="4859886"/>
                  </a:lnTo>
                  <a:lnTo>
                    <a:pt x="4343676" y="4906296"/>
                  </a:lnTo>
                  <a:lnTo>
                    <a:pt x="4332114" y="4951109"/>
                  </a:lnTo>
                  <a:lnTo>
                    <a:pt x="4316340" y="4994090"/>
                  </a:lnTo>
                  <a:lnTo>
                    <a:pt x="4296591" y="5034999"/>
                  </a:lnTo>
                  <a:lnTo>
                    <a:pt x="4273105" y="5073599"/>
                  </a:lnTo>
                  <a:lnTo>
                    <a:pt x="4246121" y="5109652"/>
                  </a:lnTo>
                  <a:lnTo>
                    <a:pt x="4215876" y="5142920"/>
                  </a:lnTo>
                  <a:lnTo>
                    <a:pt x="4182608" y="5173165"/>
                  </a:lnTo>
                  <a:lnTo>
                    <a:pt x="4146555" y="5200150"/>
                  </a:lnTo>
                  <a:lnTo>
                    <a:pt x="4107955" y="5223635"/>
                  </a:lnTo>
                  <a:lnTo>
                    <a:pt x="4067045" y="5243384"/>
                  </a:lnTo>
                  <a:lnTo>
                    <a:pt x="4024065" y="5259159"/>
                  </a:lnTo>
                  <a:lnTo>
                    <a:pt x="3979251" y="5270721"/>
                  </a:lnTo>
                  <a:lnTo>
                    <a:pt x="3932842" y="5277833"/>
                  </a:lnTo>
                  <a:lnTo>
                    <a:pt x="3920152" y="5278476"/>
                  </a:lnTo>
                  <a:close/>
                </a:path>
              </a:pathLst>
            </a:custGeom>
            <a:solidFill>
              <a:srgbClr val="2E2D2D">
                <a:alpha val="59999"/>
              </a:srgbClr>
            </a:solidFill>
          </p:spPr>
          <p:txBody>
            <a:bodyPr wrap="square" lIns="0" tIns="0" rIns="0" bIns="0" rtlCol="0"/>
            <a:lstStyle/>
            <a:p>
              <a:endParaRPr/>
            </a:p>
          </p:txBody>
        </p:sp>
        <p:pic>
          <p:nvPicPr>
            <p:cNvPr id="26" name="object 10">
              <a:extLst>
                <a:ext uri="{FF2B5EF4-FFF2-40B4-BE49-F238E27FC236}">
                  <a16:creationId xmlns:a16="http://schemas.microsoft.com/office/drawing/2014/main" id="{A65771E0-A708-DF21-3EAE-79E6EC710F59}"/>
                </a:ext>
              </a:extLst>
            </p:cNvPr>
            <p:cNvPicPr/>
            <p:nvPr/>
          </p:nvPicPr>
          <p:blipFill>
            <a:blip r:embed="rId7" cstate="print"/>
            <a:stretch>
              <a:fillRect/>
            </a:stretch>
          </p:blipFill>
          <p:spPr>
            <a:xfrm>
              <a:off x="12840734" y="3693001"/>
              <a:ext cx="1785748" cy="1785741"/>
            </a:xfrm>
            <a:prstGeom prst="rect">
              <a:avLst/>
            </a:prstGeom>
          </p:spPr>
        </p:pic>
      </p:grpSp>
      <p:grpSp>
        <p:nvGrpSpPr>
          <p:cNvPr id="27" name="object 11">
            <a:extLst>
              <a:ext uri="{FF2B5EF4-FFF2-40B4-BE49-F238E27FC236}">
                <a16:creationId xmlns:a16="http://schemas.microsoft.com/office/drawing/2014/main" id="{0F0A7D70-D18D-BC52-3EDB-CD5783B4BD0E}"/>
              </a:ext>
            </a:extLst>
          </p:cNvPr>
          <p:cNvGrpSpPr/>
          <p:nvPr/>
        </p:nvGrpSpPr>
        <p:grpSpPr>
          <a:xfrm>
            <a:off x="3622820" y="5757893"/>
            <a:ext cx="1648237" cy="1612627"/>
            <a:chOff x="2117149" y="3580940"/>
            <a:chExt cx="1978660" cy="1972310"/>
          </a:xfrm>
        </p:grpSpPr>
        <p:sp>
          <p:nvSpPr>
            <p:cNvPr id="28" name="object 12">
              <a:extLst>
                <a:ext uri="{FF2B5EF4-FFF2-40B4-BE49-F238E27FC236}">
                  <a16:creationId xmlns:a16="http://schemas.microsoft.com/office/drawing/2014/main" id="{2EF1F740-CBA8-9C5E-F798-8B8B8498E06A}"/>
                </a:ext>
              </a:extLst>
            </p:cNvPr>
            <p:cNvSpPr/>
            <p:nvPr/>
          </p:nvSpPr>
          <p:spPr>
            <a:xfrm>
              <a:off x="2117149" y="3580940"/>
              <a:ext cx="1974214" cy="1972310"/>
            </a:xfrm>
            <a:custGeom>
              <a:avLst/>
              <a:gdLst/>
              <a:ahLst/>
              <a:cxnLst/>
              <a:rect l="l" t="t" r="r" b="b"/>
              <a:pathLst>
                <a:path w="1974214" h="1972310">
                  <a:moveTo>
                    <a:pt x="981142" y="1971829"/>
                  </a:moveTo>
                  <a:lnTo>
                    <a:pt x="926804" y="1970002"/>
                  </a:lnTo>
                  <a:lnTo>
                    <a:pt x="876186" y="1965666"/>
                  </a:lnTo>
                  <a:lnTo>
                    <a:pt x="826331" y="1958811"/>
                  </a:lnTo>
                  <a:lnTo>
                    <a:pt x="777301" y="1949502"/>
                  </a:lnTo>
                  <a:lnTo>
                    <a:pt x="729161" y="1937805"/>
                  </a:lnTo>
                  <a:lnTo>
                    <a:pt x="681971" y="1923787"/>
                  </a:lnTo>
                  <a:lnTo>
                    <a:pt x="635796" y="1907514"/>
                  </a:lnTo>
                  <a:lnTo>
                    <a:pt x="590697" y="1889051"/>
                  </a:lnTo>
                  <a:lnTo>
                    <a:pt x="539961" y="1865097"/>
                  </a:lnTo>
                  <a:lnTo>
                    <a:pt x="490880" y="1838397"/>
                  </a:lnTo>
                  <a:lnTo>
                    <a:pt x="443540" y="1809045"/>
                  </a:lnTo>
                  <a:lnTo>
                    <a:pt x="398028" y="1777135"/>
                  </a:lnTo>
                  <a:lnTo>
                    <a:pt x="366275" y="1752459"/>
                  </a:lnTo>
                  <a:lnTo>
                    <a:pt x="335575" y="1726558"/>
                  </a:lnTo>
                  <a:lnTo>
                    <a:pt x="305962" y="1699454"/>
                  </a:lnTo>
                  <a:lnTo>
                    <a:pt x="277474" y="1671170"/>
                  </a:lnTo>
                  <a:lnTo>
                    <a:pt x="247442" y="1638802"/>
                  </a:lnTo>
                  <a:lnTo>
                    <a:pt x="206949" y="1590000"/>
                  </a:lnTo>
                  <a:lnTo>
                    <a:pt x="177976" y="1550747"/>
                  </a:lnTo>
                  <a:lnTo>
                    <a:pt x="150928" y="1510043"/>
                  </a:lnTo>
                  <a:lnTo>
                    <a:pt x="125873" y="1467955"/>
                  </a:lnTo>
                  <a:lnTo>
                    <a:pt x="102880" y="1424552"/>
                  </a:lnTo>
                  <a:lnTo>
                    <a:pt x="82017" y="1379900"/>
                  </a:lnTo>
                  <a:lnTo>
                    <a:pt x="63352" y="1334068"/>
                  </a:lnTo>
                  <a:lnTo>
                    <a:pt x="46954" y="1287125"/>
                  </a:lnTo>
                  <a:lnTo>
                    <a:pt x="32892" y="1239137"/>
                  </a:lnTo>
                  <a:lnTo>
                    <a:pt x="21233" y="1190173"/>
                  </a:lnTo>
                  <a:lnTo>
                    <a:pt x="12046" y="1140301"/>
                  </a:lnTo>
                  <a:lnTo>
                    <a:pt x="5399" y="1089588"/>
                  </a:lnTo>
                  <a:lnTo>
                    <a:pt x="1361" y="1038103"/>
                  </a:lnTo>
                  <a:lnTo>
                    <a:pt x="0" y="985914"/>
                  </a:lnTo>
                  <a:lnTo>
                    <a:pt x="1138" y="938145"/>
                  </a:lnTo>
                  <a:lnTo>
                    <a:pt x="4519" y="890963"/>
                  </a:lnTo>
                  <a:lnTo>
                    <a:pt x="10090" y="844420"/>
                  </a:lnTo>
                  <a:lnTo>
                    <a:pt x="17800" y="798566"/>
                  </a:lnTo>
                  <a:lnTo>
                    <a:pt x="27597" y="753454"/>
                  </a:lnTo>
                  <a:lnTo>
                    <a:pt x="39429" y="709136"/>
                  </a:lnTo>
                  <a:lnTo>
                    <a:pt x="53246" y="665663"/>
                  </a:lnTo>
                  <a:lnTo>
                    <a:pt x="68994" y="623086"/>
                  </a:lnTo>
                  <a:lnTo>
                    <a:pt x="86622" y="581457"/>
                  </a:lnTo>
                  <a:lnTo>
                    <a:pt x="106079" y="540829"/>
                  </a:lnTo>
                  <a:lnTo>
                    <a:pt x="127312" y="501252"/>
                  </a:lnTo>
                  <a:lnTo>
                    <a:pt x="150271" y="462778"/>
                  </a:lnTo>
                  <a:lnTo>
                    <a:pt x="174903" y="425459"/>
                  </a:lnTo>
                  <a:lnTo>
                    <a:pt x="201156" y="389347"/>
                  </a:lnTo>
                  <a:lnTo>
                    <a:pt x="228980" y="354493"/>
                  </a:lnTo>
                  <a:lnTo>
                    <a:pt x="258321" y="320949"/>
                  </a:lnTo>
                  <a:lnTo>
                    <a:pt x="289129" y="288766"/>
                  </a:lnTo>
                  <a:lnTo>
                    <a:pt x="321351" y="257996"/>
                  </a:lnTo>
                  <a:lnTo>
                    <a:pt x="354937" y="228691"/>
                  </a:lnTo>
                  <a:lnTo>
                    <a:pt x="389834" y="200902"/>
                  </a:lnTo>
                  <a:lnTo>
                    <a:pt x="425990" y="174681"/>
                  </a:lnTo>
                  <a:lnTo>
                    <a:pt x="463354" y="150080"/>
                  </a:lnTo>
                  <a:lnTo>
                    <a:pt x="501874" y="127150"/>
                  </a:lnTo>
                  <a:lnTo>
                    <a:pt x="541498" y="105944"/>
                  </a:lnTo>
                  <a:lnTo>
                    <a:pt x="582175" y="86511"/>
                  </a:lnTo>
                  <a:lnTo>
                    <a:pt x="623853" y="68905"/>
                  </a:lnTo>
                  <a:lnTo>
                    <a:pt x="666480" y="53177"/>
                  </a:lnTo>
                  <a:lnTo>
                    <a:pt x="710004" y="39379"/>
                  </a:lnTo>
                  <a:lnTo>
                    <a:pt x="754374" y="27561"/>
                  </a:lnTo>
                  <a:lnTo>
                    <a:pt x="799538" y="17777"/>
                  </a:lnTo>
                  <a:lnTo>
                    <a:pt x="845445" y="10077"/>
                  </a:lnTo>
                  <a:lnTo>
                    <a:pt x="892042" y="4513"/>
                  </a:lnTo>
                  <a:lnTo>
                    <a:pt x="939277" y="1136"/>
                  </a:lnTo>
                  <a:lnTo>
                    <a:pt x="987100" y="0"/>
                  </a:lnTo>
                  <a:lnTo>
                    <a:pt x="1037794" y="1278"/>
                  </a:lnTo>
                  <a:lnTo>
                    <a:pt x="1087824" y="5072"/>
                  </a:lnTo>
                  <a:lnTo>
                    <a:pt x="1137129" y="11321"/>
                  </a:lnTo>
                  <a:lnTo>
                    <a:pt x="1185646" y="19961"/>
                  </a:lnTo>
                  <a:lnTo>
                    <a:pt x="1233314" y="30933"/>
                  </a:lnTo>
                  <a:lnTo>
                    <a:pt x="1280071" y="44174"/>
                  </a:lnTo>
                  <a:lnTo>
                    <a:pt x="1325856" y="59623"/>
                  </a:lnTo>
                  <a:lnTo>
                    <a:pt x="1370607" y="77218"/>
                  </a:lnTo>
                  <a:lnTo>
                    <a:pt x="1414263" y="96897"/>
                  </a:lnTo>
                  <a:lnTo>
                    <a:pt x="1456761" y="118599"/>
                  </a:lnTo>
                  <a:lnTo>
                    <a:pt x="1498041" y="142262"/>
                  </a:lnTo>
                  <a:lnTo>
                    <a:pt x="1538039" y="167825"/>
                  </a:lnTo>
                  <a:lnTo>
                    <a:pt x="1576696" y="195225"/>
                  </a:lnTo>
                  <a:lnTo>
                    <a:pt x="1613949" y="224402"/>
                  </a:lnTo>
                  <a:lnTo>
                    <a:pt x="1649736" y="255293"/>
                  </a:lnTo>
                  <a:lnTo>
                    <a:pt x="1683996" y="287838"/>
                  </a:lnTo>
                  <a:lnTo>
                    <a:pt x="1716667" y="321973"/>
                  </a:lnTo>
                  <a:lnTo>
                    <a:pt x="1747688" y="357639"/>
                  </a:lnTo>
                  <a:lnTo>
                    <a:pt x="1776997" y="394773"/>
                  </a:lnTo>
                  <a:lnTo>
                    <a:pt x="1804532" y="433313"/>
                  </a:lnTo>
                  <a:lnTo>
                    <a:pt x="1830231" y="473198"/>
                  </a:lnTo>
                  <a:lnTo>
                    <a:pt x="1854034" y="514366"/>
                  </a:lnTo>
                  <a:lnTo>
                    <a:pt x="1876762" y="558576"/>
                  </a:lnTo>
                  <a:lnTo>
                    <a:pt x="1897283" y="604041"/>
                  </a:lnTo>
                  <a:lnTo>
                    <a:pt x="1915529" y="650694"/>
                  </a:lnTo>
                  <a:lnTo>
                    <a:pt x="1931436" y="698465"/>
                  </a:lnTo>
                  <a:lnTo>
                    <a:pt x="1944936" y="747285"/>
                  </a:lnTo>
                  <a:lnTo>
                    <a:pt x="1955963" y="797085"/>
                  </a:lnTo>
                  <a:lnTo>
                    <a:pt x="1964451" y="847797"/>
                  </a:lnTo>
                  <a:lnTo>
                    <a:pt x="1971627" y="916218"/>
                  </a:lnTo>
                  <a:lnTo>
                    <a:pt x="1974046" y="985914"/>
                  </a:lnTo>
                  <a:lnTo>
                    <a:pt x="1972685" y="1038088"/>
                  </a:lnTo>
                  <a:lnTo>
                    <a:pt x="1968650" y="1089560"/>
                  </a:lnTo>
                  <a:lnTo>
                    <a:pt x="1962008" y="1140261"/>
                  </a:lnTo>
                  <a:lnTo>
                    <a:pt x="1952828" y="1190124"/>
                  </a:lnTo>
                  <a:lnTo>
                    <a:pt x="1941176" y="1239080"/>
                  </a:lnTo>
                  <a:lnTo>
                    <a:pt x="1927121" y="1287062"/>
                  </a:lnTo>
                  <a:lnTo>
                    <a:pt x="1910732" y="1334001"/>
                  </a:lnTo>
                  <a:lnTo>
                    <a:pt x="1892075" y="1379829"/>
                  </a:lnTo>
                  <a:lnTo>
                    <a:pt x="1871220" y="1424478"/>
                  </a:lnTo>
                  <a:lnTo>
                    <a:pt x="1848234" y="1467880"/>
                  </a:lnTo>
                  <a:lnTo>
                    <a:pt x="1823186" y="1509967"/>
                  </a:lnTo>
                  <a:lnTo>
                    <a:pt x="1796142" y="1550670"/>
                  </a:lnTo>
                  <a:lnTo>
                    <a:pt x="1767172" y="1589923"/>
                  </a:lnTo>
                  <a:lnTo>
                    <a:pt x="1736343" y="1627655"/>
                  </a:lnTo>
                  <a:lnTo>
                    <a:pt x="1705342" y="1662034"/>
                  </a:lnTo>
                  <a:lnTo>
                    <a:pt x="1666557" y="1700922"/>
                  </a:lnTo>
                  <a:lnTo>
                    <a:pt x="1637368" y="1727534"/>
                  </a:lnTo>
                  <a:lnTo>
                    <a:pt x="1607119" y="1752958"/>
                  </a:lnTo>
                  <a:lnTo>
                    <a:pt x="1575863" y="1777135"/>
                  </a:lnTo>
                  <a:lnTo>
                    <a:pt x="1537247" y="1804472"/>
                  </a:lnTo>
                  <a:lnTo>
                    <a:pt x="1497294" y="1829972"/>
                  </a:lnTo>
                  <a:lnTo>
                    <a:pt x="1456066" y="1853575"/>
                  </a:lnTo>
                  <a:lnTo>
                    <a:pt x="1413623" y="1875220"/>
                  </a:lnTo>
                  <a:lnTo>
                    <a:pt x="1370027" y="1894845"/>
                  </a:lnTo>
                  <a:lnTo>
                    <a:pt x="1325339" y="1912390"/>
                  </a:lnTo>
                  <a:lnTo>
                    <a:pt x="1279621" y="1927794"/>
                  </a:lnTo>
                  <a:lnTo>
                    <a:pt x="1232933" y="1940995"/>
                  </a:lnTo>
                  <a:lnTo>
                    <a:pt x="1185338" y="1951932"/>
                  </a:lnTo>
                  <a:lnTo>
                    <a:pt x="1136895" y="1960546"/>
                  </a:lnTo>
                  <a:lnTo>
                    <a:pt x="1087667" y="1966774"/>
                  </a:lnTo>
                  <a:lnTo>
                    <a:pt x="1037715" y="1970555"/>
                  </a:lnTo>
                  <a:lnTo>
                    <a:pt x="981142" y="1971829"/>
                  </a:lnTo>
                  <a:close/>
                </a:path>
              </a:pathLst>
            </a:custGeom>
            <a:solidFill>
              <a:srgbClr val="FFDD3C"/>
            </a:solidFill>
          </p:spPr>
          <p:txBody>
            <a:bodyPr wrap="square" lIns="0" tIns="0" rIns="0" bIns="0" rtlCol="0"/>
            <a:lstStyle/>
            <a:p>
              <a:endParaRPr/>
            </a:p>
          </p:txBody>
        </p:sp>
        <p:sp>
          <p:nvSpPr>
            <p:cNvPr id="29" name="object 13">
              <a:extLst>
                <a:ext uri="{FF2B5EF4-FFF2-40B4-BE49-F238E27FC236}">
                  <a16:creationId xmlns:a16="http://schemas.microsoft.com/office/drawing/2014/main" id="{0B1E58DA-37EE-5382-2BEB-A1F598113AA8}"/>
                </a:ext>
              </a:extLst>
            </p:cNvPr>
            <p:cNvSpPr/>
            <p:nvPr/>
          </p:nvSpPr>
          <p:spPr>
            <a:xfrm>
              <a:off x="2980136" y="3909733"/>
              <a:ext cx="1115695" cy="1643380"/>
            </a:xfrm>
            <a:custGeom>
              <a:avLst/>
              <a:gdLst/>
              <a:ahLst/>
              <a:cxnLst/>
              <a:rect l="l" t="t" r="r" b="b"/>
              <a:pathLst>
                <a:path w="1115695" h="1643379">
                  <a:moveTo>
                    <a:pt x="122488" y="1643036"/>
                  </a:moveTo>
                  <a:lnTo>
                    <a:pt x="119470" y="1642959"/>
                  </a:lnTo>
                  <a:lnTo>
                    <a:pt x="0" y="1430952"/>
                  </a:lnTo>
                  <a:lnTo>
                    <a:pt x="422866" y="0"/>
                  </a:lnTo>
                  <a:lnTo>
                    <a:pt x="1105796" y="519004"/>
                  </a:lnTo>
                  <a:lnTo>
                    <a:pt x="1112973" y="587425"/>
                  </a:lnTo>
                  <a:lnTo>
                    <a:pt x="1115391" y="657121"/>
                  </a:lnTo>
                  <a:lnTo>
                    <a:pt x="1114031" y="709295"/>
                  </a:lnTo>
                  <a:lnTo>
                    <a:pt x="1109996" y="760767"/>
                  </a:lnTo>
                  <a:lnTo>
                    <a:pt x="1103354" y="811468"/>
                  </a:lnTo>
                  <a:lnTo>
                    <a:pt x="1094173" y="861331"/>
                  </a:lnTo>
                  <a:lnTo>
                    <a:pt x="1082522" y="910287"/>
                  </a:lnTo>
                  <a:lnTo>
                    <a:pt x="1068467" y="958269"/>
                  </a:lnTo>
                  <a:lnTo>
                    <a:pt x="1052077" y="1005208"/>
                  </a:lnTo>
                  <a:lnTo>
                    <a:pt x="1033421" y="1051036"/>
                  </a:lnTo>
                  <a:lnTo>
                    <a:pt x="1012566" y="1095685"/>
                  </a:lnTo>
                  <a:lnTo>
                    <a:pt x="989580" y="1139087"/>
                  </a:lnTo>
                  <a:lnTo>
                    <a:pt x="964531" y="1181174"/>
                  </a:lnTo>
                  <a:lnTo>
                    <a:pt x="937488" y="1221877"/>
                  </a:lnTo>
                  <a:lnTo>
                    <a:pt x="908518" y="1261130"/>
                  </a:lnTo>
                  <a:lnTo>
                    <a:pt x="877689" y="1298862"/>
                  </a:lnTo>
                  <a:lnTo>
                    <a:pt x="846688" y="1333241"/>
                  </a:lnTo>
                  <a:lnTo>
                    <a:pt x="807903" y="1372129"/>
                  </a:lnTo>
                  <a:lnTo>
                    <a:pt x="778714" y="1398741"/>
                  </a:lnTo>
                  <a:lnTo>
                    <a:pt x="748465" y="1424165"/>
                  </a:lnTo>
                  <a:lnTo>
                    <a:pt x="717208" y="1448342"/>
                  </a:lnTo>
                  <a:lnTo>
                    <a:pt x="678593" y="1475679"/>
                  </a:lnTo>
                  <a:lnTo>
                    <a:pt x="638640" y="1501179"/>
                  </a:lnTo>
                  <a:lnTo>
                    <a:pt x="597412" y="1524782"/>
                  </a:lnTo>
                  <a:lnTo>
                    <a:pt x="554969" y="1546427"/>
                  </a:lnTo>
                  <a:lnTo>
                    <a:pt x="511373" y="1566052"/>
                  </a:lnTo>
                  <a:lnTo>
                    <a:pt x="466685" y="1583597"/>
                  </a:lnTo>
                  <a:lnTo>
                    <a:pt x="420967" y="1599001"/>
                  </a:lnTo>
                  <a:lnTo>
                    <a:pt x="374279" y="1612202"/>
                  </a:lnTo>
                  <a:lnTo>
                    <a:pt x="326683" y="1623139"/>
                  </a:lnTo>
                  <a:lnTo>
                    <a:pt x="278241" y="1631753"/>
                  </a:lnTo>
                  <a:lnTo>
                    <a:pt x="229013" y="1637981"/>
                  </a:lnTo>
                  <a:lnTo>
                    <a:pt x="179061" y="1641762"/>
                  </a:lnTo>
                  <a:lnTo>
                    <a:pt x="122488" y="1643036"/>
                  </a:lnTo>
                  <a:close/>
                </a:path>
              </a:pathLst>
            </a:custGeom>
            <a:solidFill>
              <a:srgbClr val="FBC23C"/>
            </a:solidFill>
          </p:spPr>
          <p:txBody>
            <a:bodyPr wrap="square" lIns="0" tIns="0" rIns="0" bIns="0" rtlCol="0"/>
            <a:lstStyle/>
            <a:p>
              <a:endParaRPr/>
            </a:p>
          </p:txBody>
        </p:sp>
        <p:sp>
          <p:nvSpPr>
            <p:cNvPr id="30" name="object 14">
              <a:extLst>
                <a:ext uri="{FF2B5EF4-FFF2-40B4-BE49-F238E27FC236}">
                  <a16:creationId xmlns:a16="http://schemas.microsoft.com/office/drawing/2014/main" id="{BE9A57D8-E94D-5A13-584F-4828CD048D68}"/>
                </a:ext>
              </a:extLst>
            </p:cNvPr>
            <p:cNvSpPr/>
            <p:nvPr/>
          </p:nvSpPr>
          <p:spPr>
            <a:xfrm>
              <a:off x="2521835" y="3778641"/>
              <a:ext cx="1165225" cy="1525270"/>
            </a:xfrm>
            <a:custGeom>
              <a:avLst/>
              <a:gdLst/>
              <a:ahLst/>
              <a:cxnLst/>
              <a:rect l="l" t="t" r="r" b="b"/>
              <a:pathLst>
                <a:path w="1165225" h="1525270">
                  <a:moveTo>
                    <a:pt x="843445" y="1525222"/>
                  </a:moveTo>
                  <a:lnTo>
                    <a:pt x="799980" y="1517546"/>
                  </a:lnTo>
                  <a:lnTo>
                    <a:pt x="757944" y="1502163"/>
                  </a:lnTo>
                  <a:lnTo>
                    <a:pt x="718388" y="1479961"/>
                  </a:lnTo>
                  <a:lnTo>
                    <a:pt x="682366" y="1451830"/>
                  </a:lnTo>
                  <a:lnTo>
                    <a:pt x="650927" y="1418659"/>
                  </a:lnTo>
                  <a:lnTo>
                    <a:pt x="625126" y="1381339"/>
                  </a:lnTo>
                  <a:lnTo>
                    <a:pt x="599969" y="1337467"/>
                  </a:lnTo>
                  <a:lnTo>
                    <a:pt x="575682" y="1292841"/>
                  </a:lnTo>
                  <a:lnTo>
                    <a:pt x="569119" y="1315147"/>
                  </a:lnTo>
                  <a:lnTo>
                    <a:pt x="551090" y="1359381"/>
                  </a:lnTo>
                  <a:lnTo>
                    <a:pt x="513590" y="1418659"/>
                  </a:lnTo>
                  <a:lnTo>
                    <a:pt x="482152" y="1451830"/>
                  </a:lnTo>
                  <a:lnTo>
                    <a:pt x="446129" y="1479961"/>
                  </a:lnTo>
                  <a:lnTo>
                    <a:pt x="406574" y="1502163"/>
                  </a:lnTo>
                  <a:lnTo>
                    <a:pt x="364538" y="1517546"/>
                  </a:lnTo>
                  <a:lnTo>
                    <a:pt x="321072" y="1525222"/>
                  </a:lnTo>
                  <a:lnTo>
                    <a:pt x="277230" y="1524300"/>
                  </a:lnTo>
                  <a:lnTo>
                    <a:pt x="234062" y="1513891"/>
                  </a:lnTo>
                  <a:lnTo>
                    <a:pt x="200248" y="1490704"/>
                  </a:lnTo>
                  <a:lnTo>
                    <a:pt x="192968" y="1459641"/>
                  </a:lnTo>
                  <a:lnTo>
                    <a:pt x="193206" y="1448736"/>
                  </a:lnTo>
                  <a:lnTo>
                    <a:pt x="194692" y="1403635"/>
                  </a:lnTo>
                  <a:lnTo>
                    <a:pt x="193151" y="1357793"/>
                  </a:lnTo>
                  <a:lnTo>
                    <a:pt x="185295" y="1314622"/>
                  </a:lnTo>
                  <a:lnTo>
                    <a:pt x="167839" y="1277535"/>
                  </a:lnTo>
                  <a:lnTo>
                    <a:pt x="137495" y="1249945"/>
                  </a:lnTo>
                  <a:lnTo>
                    <a:pt x="109059" y="1237550"/>
                  </a:lnTo>
                  <a:lnTo>
                    <a:pt x="94754" y="1231609"/>
                  </a:lnTo>
                  <a:lnTo>
                    <a:pt x="81319" y="1224053"/>
                  </a:lnTo>
                  <a:lnTo>
                    <a:pt x="55034" y="1191685"/>
                  </a:lnTo>
                  <a:lnTo>
                    <a:pt x="47167" y="1149564"/>
                  </a:lnTo>
                  <a:lnTo>
                    <a:pt x="53300" y="1103647"/>
                  </a:lnTo>
                  <a:lnTo>
                    <a:pt x="69016" y="1059888"/>
                  </a:lnTo>
                  <a:lnTo>
                    <a:pt x="88752" y="1018367"/>
                  </a:lnTo>
                  <a:lnTo>
                    <a:pt x="105848" y="975642"/>
                  </a:lnTo>
                  <a:lnTo>
                    <a:pt x="114238" y="932570"/>
                  </a:lnTo>
                  <a:lnTo>
                    <a:pt x="107860" y="890004"/>
                  </a:lnTo>
                  <a:lnTo>
                    <a:pt x="89585" y="858556"/>
                  </a:lnTo>
                  <a:lnTo>
                    <a:pt x="64441" y="831331"/>
                  </a:lnTo>
                  <a:lnTo>
                    <a:pt x="37774" y="804846"/>
                  </a:lnTo>
                  <a:lnTo>
                    <a:pt x="14930" y="775615"/>
                  </a:lnTo>
                  <a:lnTo>
                    <a:pt x="0" y="734804"/>
                  </a:lnTo>
                  <a:lnTo>
                    <a:pt x="122" y="691204"/>
                  </a:lnTo>
                  <a:lnTo>
                    <a:pt x="14418" y="650024"/>
                  </a:lnTo>
                  <a:lnTo>
                    <a:pt x="42012" y="616474"/>
                  </a:lnTo>
                  <a:lnTo>
                    <a:pt x="45184" y="613924"/>
                  </a:lnTo>
                  <a:lnTo>
                    <a:pt x="77174" y="593217"/>
                  </a:lnTo>
                  <a:lnTo>
                    <a:pt x="110171" y="573655"/>
                  </a:lnTo>
                  <a:lnTo>
                    <a:pt x="137467" y="550731"/>
                  </a:lnTo>
                  <a:lnTo>
                    <a:pt x="152352" y="519938"/>
                  </a:lnTo>
                  <a:lnTo>
                    <a:pt x="148219" y="483371"/>
                  </a:lnTo>
                  <a:lnTo>
                    <a:pt x="129564" y="449179"/>
                  </a:lnTo>
                  <a:lnTo>
                    <a:pt x="107543" y="414988"/>
                  </a:lnTo>
                  <a:lnTo>
                    <a:pt x="93313" y="378420"/>
                  </a:lnTo>
                  <a:lnTo>
                    <a:pt x="95747" y="335648"/>
                  </a:lnTo>
                  <a:lnTo>
                    <a:pt x="113305" y="294377"/>
                  </a:lnTo>
                  <a:lnTo>
                    <a:pt x="139438" y="256655"/>
                  </a:lnTo>
                  <a:lnTo>
                    <a:pt x="167595" y="224535"/>
                  </a:lnTo>
                  <a:lnTo>
                    <a:pt x="203394" y="187357"/>
                  </a:lnTo>
                  <a:lnTo>
                    <a:pt x="239846" y="150810"/>
                  </a:lnTo>
                  <a:lnTo>
                    <a:pt x="276733" y="114683"/>
                  </a:lnTo>
                  <a:lnTo>
                    <a:pt x="313838" y="78766"/>
                  </a:lnTo>
                  <a:lnTo>
                    <a:pt x="355491" y="41485"/>
                  </a:lnTo>
                  <a:lnTo>
                    <a:pt x="410419" y="12133"/>
                  </a:lnTo>
                  <a:lnTo>
                    <a:pt x="453468" y="3485"/>
                  </a:lnTo>
                  <a:lnTo>
                    <a:pt x="497437" y="4758"/>
                  </a:lnTo>
                  <a:lnTo>
                    <a:pt x="539910" y="15884"/>
                  </a:lnTo>
                  <a:lnTo>
                    <a:pt x="578468" y="36797"/>
                  </a:lnTo>
                  <a:lnTo>
                    <a:pt x="583652" y="40584"/>
                  </a:lnTo>
                  <a:lnTo>
                    <a:pt x="591390" y="41125"/>
                  </a:lnTo>
                  <a:lnTo>
                    <a:pt x="598663" y="34324"/>
                  </a:lnTo>
                  <a:lnTo>
                    <a:pt x="627268" y="14651"/>
                  </a:lnTo>
                  <a:lnTo>
                    <a:pt x="660197" y="3311"/>
                  </a:lnTo>
                  <a:lnTo>
                    <a:pt x="695244" y="0"/>
                  </a:lnTo>
                  <a:lnTo>
                    <a:pt x="730204" y="4412"/>
                  </a:lnTo>
                  <a:lnTo>
                    <a:pt x="793934" y="32546"/>
                  </a:lnTo>
                  <a:lnTo>
                    <a:pt x="847276" y="78302"/>
                  </a:lnTo>
                  <a:lnTo>
                    <a:pt x="889359" y="139023"/>
                  </a:lnTo>
                  <a:lnTo>
                    <a:pt x="911137" y="169199"/>
                  </a:lnTo>
                  <a:lnTo>
                    <a:pt x="936724" y="191918"/>
                  </a:lnTo>
                  <a:lnTo>
                    <a:pt x="966914" y="211916"/>
                  </a:lnTo>
                  <a:lnTo>
                    <a:pt x="994863" y="234283"/>
                  </a:lnTo>
                  <a:lnTo>
                    <a:pt x="1042963" y="287836"/>
                  </a:lnTo>
                  <a:lnTo>
                    <a:pt x="1066244" y="331099"/>
                  </a:lnTo>
                  <a:lnTo>
                    <a:pt x="1071874" y="354506"/>
                  </a:lnTo>
                  <a:lnTo>
                    <a:pt x="1071360" y="378420"/>
                  </a:lnTo>
                  <a:lnTo>
                    <a:pt x="1057163" y="415020"/>
                  </a:lnTo>
                  <a:lnTo>
                    <a:pt x="1035138" y="449208"/>
                  </a:lnTo>
                  <a:lnTo>
                    <a:pt x="1016465" y="483381"/>
                  </a:lnTo>
                  <a:lnTo>
                    <a:pt x="1012321" y="519938"/>
                  </a:lnTo>
                  <a:lnTo>
                    <a:pt x="1027173" y="550731"/>
                  </a:lnTo>
                  <a:lnTo>
                    <a:pt x="1054473" y="573655"/>
                  </a:lnTo>
                  <a:lnTo>
                    <a:pt x="1087489" y="593217"/>
                  </a:lnTo>
                  <a:lnTo>
                    <a:pt x="1119489" y="613923"/>
                  </a:lnTo>
                  <a:lnTo>
                    <a:pt x="1122661" y="616474"/>
                  </a:lnTo>
                  <a:lnTo>
                    <a:pt x="1150252" y="650067"/>
                  </a:lnTo>
                  <a:lnTo>
                    <a:pt x="1164532" y="691262"/>
                  </a:lnTo>
                  <a:lnTo>
                    <a:pt x="1164608" y="734848"/>
                  </a:lnTo>
                  <a:lnTo>
                    <a:pt x="1149588" y="775615"/>
                  </a:lnTo>
                  <a:lnTo>
                    <a:pt x="1126744" y="804846"/>
                  </a:lnTo>
                  <a:lnTo>
                    <a:pt x="1100077" y="831331"/>
                  </a:lnTo>
                  <a:lnTo>
                    <a:pt x="1074933" y="858556"/>
                  </a:lnTo>
                  <a:lnTo>
                    <a:pt x="1056658" y="890004"/>
                  </a:lnTo>
                  <a:lnTo>
                    <a:pt x="1050280" y="932559"/>
                  </a:lnTo>
                  <a:lnTo>
                    <a:pt x="1058670" y="975613"/>
                  </a:lnTo>
                  <a:lnTo>
                    <a:pt x="1075766" y="1018334"/>
                  </a:lnTo>
                  <a:lnTo>
                    <a:pt x="1095502" y="1059888"/>
                  </a:lnTo>
                  <a:lnTo>
                    <a:pt x="1111218" y="1103614"/>
                  </a:lnTo>
                  <a:lnTo>
                    <a:pt x="1117351" y="1149535"/>
                  </a:lnTo>
                  <a:lnTo>
                    <a:pt x="1109484" y="1191674"/>
                  </a:lnTo>
                  <a:lnTo>
                    <a:pt x="1083199" y="1224053"/>
                  </a:lnTo>
                  <a:lnTo>
                    <a:pt x="1040980" y="1243215"/>
                  </a:lnTo>
                  <a:lnTo>
                    <a:pt x="1027023" y="1249945"/>
                  </a:lnTo>
                  <a:lnTo>
                    <a:pt x="996649" y="1277535"/>
                  </a:lnTo>
                  <a:lnTo>
                    <a:pt x="979189" y="1314622"/>
                  </a:lnTo>
                  <a:lnTo>
                    <a:pt x="971345" y="1357793"/>
                  </a:lnTo>
                  <a:lnTo>
                    <a:pt x="969818" y="1403635"/>
                  </a:lnTo>
                  <a:lnTo>
                    <a:pt x="971311" y="1448736"/>
                  </a:lnTo>
                  <a:lnTo>
                    <a:pt x="971549" y="1459641"/>
                  </a:lnTo>
                  <a:lnTo>
                    <a:pt x="957692" y="1498610"/>
                  </a:lnTo>
                  <a:lnTo>
                    <a:pt x="887288" y="1524300"/>
                  </a:lnTo>
                  <a:lnTo>
                    <a:pt x="843445" y="1525222"/>
                  </a:lnTo>
                  <a:close/>
                </a:path>
              </a:pathLst>
            </a:custGeom>
            <a:solidFill>
              <a:srgbClr val="A66A42"/>
            </a:solidFill>
          </p:spPr>
          <p:txBody>
            <a:bodyPr wrap="square" lIns="0" tIns="0" rIns="0" bIns="0" rtlCol="0"/>
            <a:lstStyle/>
            <a:p>
              <a:endParaRPr/>
            </a:p>
          </p:txBody>
        </p:sp>
        <p:sp>
          <p:nvSpPr>
            <p:cNvPr id="31" name="object 15">
              <a:extLst>
                <a:ext uri="{FF2B5EF4-FFF2-40B4-BE49-F238E27FC236}">
                  <a16:creationId xmlns:a16="http://schemas.microsoft.com/office/drawing/2014/main" id="{044255CB-BCC4-014F-5999-F9E5E549B77D}"/>
                </a:ext>
              </a:extLst>
            </p:cNvPr>
            <p:cNvSpPr/>
            <p:nvPr/>
          </p:nvSpPr>
          <p:spPr>
            <a:xfrm>
              <a:off x="2394546" y="4640512"/>
              <a:ext cx="1417320" cy="912494"/>
            </a:xfrm>
            <a:custGeom>
              <a:avLst/>
              <a:gdLst/>
              <a:ahLst/>
              <a:cxnLst/>
              <a:rect l="l" t="t" r="r" b="b"/>
              <a:pathLst>
                <a:path w="1417320" h="912495">
                  <a:moveTo>
                    <a:pt x="709625" y="912334"/>
                  </a:moveTo>
                  <a:lnTo>
                    <a:pt x="657069" y="910961"/>
                  </a:lnTo>
                  <a:lnTo>
                    <a:pt x="605240" y="906889"/>
                  </a:lnTo>
                  <a:lnTo>
                    <a:pt x="554203" y="900184"/>
                  </a:lnTo>
                  <a:lnTo>
                    <a:pt x="504025" y="890915"/>
                  </a:lnTo>
                  <a:lnTo>
                    <a:pt x="454771" y="879150"/>
                  </a:lnTo>
                  <a:lnTo>
                    <a:pt x="406509" y="864956"/>
                  </a:lnTo>
                  <a:lnTo>
                    <a:pt x="359304" y="848402"/>
                  </a:lnTo>
                  <a:lnTo>
                    <a:pt x="313222" y="829556"/>
                  </a:lnTo>
                  <a:lnTo>
                    <a:pt x="262487" y="805602"/>
                  </a:lnTo>
                  <a:lnTo>
                    <a:pt x="213406" y="778902"/>
                  </a:lnTo>
                  <a:lnTo>
                    <a:pt x="166065" y="749550"/>
                  </a:lnTo>
                  <a:lnTo>
                    <a:pt x="120553" y="717640"/>
                  </a:lnTo>
                  <a:lnTo>
                    <a:pt x="88801" y="692964"/>
                  </a:lnTo>
                  <a:lnTo>
                    <a:pt x="58100" y="667063"/>
                  </a:lnTo>
                  <a:lnTo>
                    <a:pt x="28488" y="639960"/>
                  </a:lnTo>
                  <a:lnTo>
                    <a:pt x="0" y="611675"/>
                  </a:lnTo>
                  <a:lnTo>
                    <a:pt x="16455" y="568508"/>
                  </a:lnTo>
                  <a:lnTo>
                    <a:pt x="37874" y="527862"/>
                  </a:lnTo>
                  <a:lnTo>
                    <a:pt x="63949" y="490156"/>
                  </a:lnTo>
                  <a:lnTo>
                    <a:pt x="94371" y="455809"/>
                  </a:lnTo>
                  <a:lnTo>
                    <a:pt x="128829" y="425242"/>
                  </a:lnTo>
                  <a:lnTo>
                    <a:pt x="167014" y="398872"/>
                  </a:lnTo>
                  <a:lnTo>
                    <a:pt x="208619" y="377120"/>
                  </a:lnTo>
                  <a:lnTo>
                    <a:pt x="253332" y="360404"/>
                  </a:lnTo>
                  <a:lnTo>
                    <a:pt x="491035" y="285432"/>
                  </a:lnTo>
                  <a:lnTo>
                    <a:pt x="521326" y="270220"/>
                  </a:lnTo>
                  <a:lnTo>
                    <a:pt x="544812" y="246913"/>
                  </a:lnTo>
                  <a:lnTo>
                    <a:pt x="560000" y="217534"/>
                  </a:lnTo>
                  <a:lnTo>
                    <a:pt x="565394" y="184105"/>
                  </a:lnTo>
                  <a:lnTo>
                    <a:pt x="565394" y="0"/>
                  </a:lnTo>
                  <a:lnTo>
                    <a:pt x="852850" y="0"/>
                  </a:lnTo>
                  <a:lnTo>
                    <a:pt x="852850" y="181864"/>
                  </a:lnTo>
                  <a:lnTo>
                    <a:pt x="858165" y="215049"/>
                  </a:lnTo>
                  <a:lnTo>
                    <a:pt x="873143" y="244285"/>
                  </a:lnTo>
                  <a:lnTo>
                    <a:pt x="896332" y="267565"/>
                  </a:lnTo>
                  <a:lnTo>
                    <a:pt x="926281" y="282882"/>
                  </a:lnTo>
                  <a:lnTo>
                    <a:pt x="1163597" y="360095"/>
                  </a:lnTo>
                  <a:lnTo>
                    <a:pt x="1208524" y="376976"/>
                  </a:lnTo>
                  <a:lnTo>
                    <a:pt x="1250300" y="398936"/>
                  </a:lnTo>
                  <a:lnTo>
                    <a:pt x="1288610" y="425550"/>
                  </a:lnTo>
                  <a:lnTo>
                    <a:pt x="1323139" y="456399"/>
                  </a:lnTo>
                  <a:lnTo>
                    <a:pt x="1353574" y="491058"/>
                  </a:lnTo>
                  <a:lnTo>
                    <a:pt x="1379599" y="529107"/>
                  </a:lnTo>
                  <a:lnTo>
                    <a:pt x="1400900" y="570123"/>
                  </a:lnTo>
                  <a:lnTo>
                    <a:pt x="1417162" y="613684"/>
                  </a:lnTo>
                  <a:lnTo>
                    <a:pt x="1389082" y="641427"/>
                  </a:lnTo>
                  <a:lnTo>
                    <a:pt x="1359893" y="668039"/>
                  </a:lnTo>
                  <a:lnTo>
                    <a:pt x="1329645" y="693462"/>
                  </a:lnTo>
                  <a:lnTo>
                    <a:pt x="1298388" y="717640"/>
                  </a:lnTo>
                  <a:lnTo>
                    <a:pt x="1259772" y="744977"/>
                  </a:lnTo>
                  <a:lnTo>
                    <a:pt x="1219820" y="770477"/>
                  </a:lnTo>
                  <a:lnTo>
                    <a:pt x="1178591" y="794080"/>
                  </a:lnTo>
                  <a:lnTo>
                    <a:pt x="1136149" y="815725"/>
                  </a:lnTo>
                  <a:lnTo>
                    <a:pt x="1092553" y="835350"/>
                  </a:lnTo>
                  <a:lnTo>
                    <a:pt x="1047865" y="852895"/>
                  </a:lnTo>
                  <a:lnTo>
                    <a:pt x="1002146" y="868299"/>
                  </a:lnTo>
                  <a:lnTo>
                    <a:pt x="955459" y="881500"/>
                  </a:lnTo>
                  <a:lnTo>
                    <a:pt x="907863" y="892437"/>
                  </a:lnTo>
                  <a:lnTo>
                    <a:pt x="859420" y="901051"/>
                  </a:lnTo>
                  <a:lnTo>
                    <a:pt x="810193" y="907278"/>
                  </a:lnTo>
                  <a:lnTo>
                    <a:pt x="760240" y="911060"/>
                  </a:lnTo>
                  <a:lnTo>
                    <a:pt x="709625" y="912334"/>
                  </a:lnTo>
                  <a:close/>
                </a:path>
              </a:pathLst>
            </a:custGeom>
            <a:solidFill>
              <a:srgbClr val="EDC190"/>
            </a:solidFill>
          </p:spPr>
          <p:txBody>
            <a:bodyPr wrap="square" lIns="0" tIns="0" rIns="0" bIns="0" rtlCol="0"/>
            <a:lstStyle/>
            <a:p>
              <a:endParaRPr/>
            </a:p>
          </p:txBody>
        </p:sp>
        <p:sp>
          <p:nvSpPr>
            <p:cNvPr id="32" name="object 16">
              <a:extLst>
                <a:ext uri="{FF2B5EF4-FFF2-40B4-BE49-F238E27FC236}">
                  <a16:creationId xmlns:a16="http://schemas.microsoft.com/office/drawing/2014/main" id="{9FFB8FD8-D325-A54C-3F2D-16B135E3D6C1}"/>
                </a:ext>
              </a:extLst>
            </p:cNvPr>
            <p:cNvSpPr/>
            <p:nvPr/>
          </p:nvSpPr>
          <p:spPr>
            <a:xfrm>
              <a:off x="2394546" y="4778089"/>
              <a:ext cx="1417320" cy="775335"/>
            </a:xfrm>
            <a:custGeom>
              <a:avLst/>
              <a:gdLst/>
              <a:ahLst/>
              <a:cxnLst/>
              <a:rect l="l" t="t" r="r" b="b"/>
              <a:pathLst>
                <a:path w="1417320" h="775335">
                  <a:moveTo>
                    <a:pt x="709625" y="774757"/>
                  </a:moveTo>
                  <a:lnTo>
                    <a:pt x="657069" y="773385"/>
                  </a:lnTo>
                  <a:lnTo>
                    <a:pt x="605240" y="769312"/>
                  </a:lnTo>
                  <a:lnTo>
                    <a:pt x="554203" y="762607"/>
                  </a:lnTo>
                  <a:lnTo>
                    <a:pt x="504025" y="753338"/>
                  </a:lnTo>
                  <a:lnTo>
                    <a:pt x="454771" y="741573"/>
                  </a:lnTo>
                  <a:lnTo>
                    <a:pt x="406509" y="727380"/>
                  </a:lnTo>
                  <a:lnTo>
                    <a:pt x="359304" y="710826"/>
                  </a:lnTo>
                  <a:lnTo>
                    <a:pt x="313222" y="691979"/>
                  </a:lnTo>
                  <a:lnTo>
                    <a:pt x="262487" y="668025"/>
                  </a:lnTo>
                  <a:lnTo>
                    <a:pt x="213406" y="641325"/>
                  </a:lnTo>
                  <a:lnTo>
                    <a:pt x="166065" y="611973"/>
                  </a:lnTo>
                  <a:lnTo>
                    <a:pt x="120553" y="580063"/>
                  </a:lnTo>
                  <a:lnTo>
                    <a:pt x="88801" y="555387"/>
                  </a:lnTo>
                  <a:lnTo>
                    <a:pt x="58100" y="529486"/>
                  </a:lnTo>
                  <a:lnTo>
                    <a:pt x="28488" y="502383"/>
                  </a:lnTo>
                  <a:lnTo>
                    <a:pt x="0" y="474098"/>
                  </a:lnTo>
                  <a:lnTo>
                    <a:pt x="16455" y="430931"/>
                  </a:lnTo>
                  <a:lnTo>
                    <a:pt x="37874" y="390285"/>
                  </a:lnTo>
                  <a:lnTo>
                    <a:pt x="63949" y="352579"/>
                  </a:lnTo>
                  <a:lnTo>
                    <a:pt x="94371" y="318233"/>
                  </a:lnTo>
                  <a:lnTo>
                    <a:pt x="128829" y="287665"/>
                  </a:lnTo>
                  <a:lnTo>
                    <a:pt x="167014" y="261295"/>
                  </a:lnTo>
                  <a:lnTo>
                    <a:pt x="208619" y="239543"/>
                  </a:lnTo>
                  <a:lnTo>
                    <a:pt x="253332" y="222827"/>
                  </a:lnTo>
                  <a:lnTo>
                    <a:pt x="491035" y="147856"/>
                  </a:lnTo>
                  <a:lnTo>
                    <a:pt x="521326" y="132643"/>
                  </a:lnTo>
                  <a:lnTo>
                    <a:pt x="544812" y="109336"/>
                  </a:lnTo>
                  <a:lnTo>
                    <a:pt x="560000" y="79957"/>
                  </a:lnTo>
                  <a:lnTo>
                    <a:pt x="565394" y="46528"/>
                  </a:lnTo>
                  <a:lnTo>
                    <a:pt x="565394" y="0"/>
                  </a:lnTo>
                  <a:lnTo>
                    <a:pt x="611545" y="12432"/>
                  </a:lnTo>
                  <a:lnTo>
                    <a:pt x="659522" y="20519"/>
                  </a:lnTo>
                  <a:lnTo>
                    <a:pt x="708484" y="24153"/>
                  </a:lnTo>
                  <a:lnTo>
                    <a:pt x="757588" y="23227"/>
                  </a:lnTo>
                  <a:lnTo>
                    <a:pt x="805991" y="17633"/>
                  </a:lnTo>
                  <a:lnTo>
                    <a:pt x="852850" y="7265"/>
                  </a:lnTo>
                  <a:lnTo>
                    <a:pt x="852850" y="44287"/>
                  </a:lnTo>
                  <a:lnTo>
                    <a:pt x="873143" y="106708"/>
                  </a:lnTo>
                  <a:lnTo>
                    <a:pt x="926281" y="145305"/>
                  </a:lnTo>
                  <a:lnTo>
                    <a:pt x="1163597" y="222518"/>
                  </a:lnTo>
                  <a:lnTo>
                    <a:pt x="1208524" y="239400"/>
                  </a:lnTo>
                  <a:lnTo>
                    <a:pt x="1250300" y="261359"/>
                  </a:lnTo>
                  <a:lnTo>
                    <a:pt x="1288610" y="287974"/>
                  </a:lnTo>
                  <a:lnTo>
                    <a:pt x="1323139" y="318822"/>
                  </a:lnTo>
                  <a:lnTo>
                    <a:pt x="1353574" y="353481"/>
                  </a:lnTo>
                  <a:lnTo>
                    <a:pt x="1379599" y="391530"/>
                  </a:lnTo>
                  <a:lnTo>
                    <a:pt x="1400900" y="432546"/>
                  </a:lnTo>
                  <a:lnTo>
                    <a:pt x="1417162" y="476108"/>
                  </a:lnTo>
                  <a:lnTo>
                    <a:pt x="1389082" y="503850"/>
                  </a:lnTo>
                  <a:lnTo>
                    <a:pt x="1359893" y="530462"/>
                  </a:lnTo>
                  <a:lnTo>
                    <a:pt x="1329645" y="555886"/>
                  </a:lnTo>
                  <a:lnTo>
                    <a:pt x="1298388" y="580063"/>
                  </a:lnTo>
                  <a:lnTo>
                    <a:pt x="1259772" y="607400"/>
                  </a:lnTo>
                  <a:lnTo>
                    <a:pt x="1219820" y="632900"/>
                  </a:lnTo>
                  <a:lnTo>
                    <a:pt x="1178591" y="656503"/>
                  </a:lnTo>
                  <a:lnTo>
                    <a:pt x="1136149" y="678148"/>
                  </a:lnTo>
                  <a:lnTo>
                    <a:pt x="1092553" y="697773"/>
                  </a:lnTo>
                  <a:lnTo>
                    <a:pt x="1047865" y="715318"/>
                  </a:lnTo>
                  <a:lnTo>
                    <a:pt x="1002146" y="730722"/>
                  </a:lnTo>
                  <a:lnTo>
                    <a:pt x="955459" y="743923"/>
                  </a:lnTo>
                  <a:lnTo>
                    <a:pt x="907863" y="754861"/>
                  </a:lnTo>
                  <a:lnTo>
                    <a:pt x="859420" y="763474"/>
                  </a:lnTo>
                  <a:lnTo>
                    <a:pt x="810193" y="769702"/>
                  </a:lnTo>
                  <a:lnTo>
                    <a:pt x="760240" y="773483"/>
                  </a:lnTo>
                  <a:lnTo>
                    <a:pt x="709625" y="774757"/>
                  </a:lnTo>
                  <a:close/>
                </a:path>
              </a:pathLst>
            </a:custGeom>
            <a:solidFill>
              <a:srgbClr val="092837"/>
            </a:solidFill>
          </p:spPr>
          <p:txBody>
            <a:bodyPr wrap="square" lIns="0" tIns="0" rIns="0" bIns="0" rtlCol="0"/>
            <a:lstStyle/>
            <a:p>
              <a:endParaRPr/>
            </a:p>
          </p:txBody>
        </p:sp>
        <p:sp>
          <p:nvSpPr>
            <p:cNvPr id="33" name="object 17">
              <a:extLst>
                <a:ext uri="{FF2B5EF4-FFF2-40B4-BE49-F238E27FC236}">
                  <a16:creationId xmlns:a16="http://schemas.microsoft.com/office/drawing/2014/main" id="{8428671B-5C7E-AA50-151B-E1ECDA7AA86A}"/>
                </a:ext>
              </a:extLst>
            </p:cNvPr>
            <p:cNvSpPr/>
            <p:nvPr/>
          </p:nvSpPr>
          <p:spPr>
            <a:xfrm>
              <a:off x="2793658" y="3855475"/>
              <a:ext cx="620395" cy="906780"/>
            </a:xfrm>
            <a:custGeom>
              <a:avLst/>
              <a:gdLst/>
              <a:ahLst/>
              <a:cxnLst/>
              <a:rect l="l" t="t" r="r" b="b"/>
              <a:pathLst>
                <a:path w="620395" h="906779">
                  <a:moveTo>
                    <a:pt x="309740" y="906383"/>
                  </a:moveTo>
                  <a:lnTo>
                    <a:pt x="260283" y="893706"/>
                  </a:lnTo>
                  <a:lnTo>
                    <a:pt x="189986" y="855126"/>
                  </a:lnTo>
                  <a:lnTo>
                    <a:pt x="151978" y="825865"/>
                  </a:lnTo>
                  <a:lnTo>
                    <a:pt x="114705" y="789820"/>
                  </a:lnTo>
                  <a:lnTo>
                    <a:pt x="80150" y="746887"/>
                  </a:lnTo>
                  <a:lnTo>
                    <a:pt x="50295" y="696964"/>
                  </a:lnTo>
                  <a:lnTo>
                    <a:pt x="27122" y="639948"/>
                  </a:lnTo>
                  <a:lnTo>
                    <a:pt x="12612" y="575735"/>
                  </a:lnTo>
                  <a:lnTo>
                    <a:pt x="6278" y="528221"/>
                  </a:lnTo>
                  <a:lnTo>
                    <a:pt x="2330" y="487083"/>
                  </a:lnTo>
                  <a:lnTo>
                    <a:pt x="371" y="440786"/>
                  </a:lnTo>
                  <a:lnTo>
                    <a:pt x="0" y="377794"/>
                  </a:lnTo>
                  <a:lnTo>
                    <a:pt x="2930" y="324169"/>
                  </a:lnTo>
                  <a:lnTo>
                    <a:pt x="11116" y="273459"/>
                  </a:lnTo>
                  <a:lnTo>
                    <a:pt x="24229" y="225997"/>
                  </a:lnTo>
                  <a:lnTo>
                    <a:pt x="41941" y="182118"/>
                  </a:lnTo>
                  <a:lnTo>
                    <a:pt x="63922" y="142154"/>
                  </a:lnTo>
                  <a:lnTo>
                    <a:pt x="89844" y="106438"/>
                  </a:lnTo>
                  <a:lnTo>
                    <a:pt x="119379" y="75303"/>
                  </a:lnTo>
                  <a:lnTo>
                    <a:pt x="152197" y="49082"/>
                  </a:lnTo>
                  <a:lnTo>
                    <a:pt x="187972" y="28108"/>
                  </a:lnTo>
                  <a:lnTo>
                    <a:pt x="226372" y="12714"/>
                  </a:lnTo>
                  <a:lnTo>
                    <a:pt x="267072" y="3234"/>
                  </a:lnTo>
                  <a:lnTo>
                    <a:pt x="309818" y="0"/>
                  </a:lnTo>
                  <a:lnTo>
                    <a:pt x="353044" y="3234"/>
                  </a:lnTo>
                  <a:lnTo>
                    <a:pt x="393754" y="12714"/>
                  </a:lnTo>
                  <a:lnTo>
                    <a:pt x="432160" y="28108"/>
                  </a:lnTo>
                  <a:lnTo>
                    <a:pt x="467936" y="49082"/>
                  </a:lnTo>
                  <a:lnTo>
                    <a:pt x="500753" y="75303"/>
                  </a:lnTo>
                  <a:lnTo>
                    <a:pt x="530284" y="106438"/>
                  </a:lnTo>
                  <a:lnTo>
                    <a:pt x="556201" y="142154"/>
                  </a:lnTo>
                  <a:lnTo>
                    <a:pt x="578176" y="182118"/>
                  </a:lnTo>
                  <a:lnTo>
                    <a:pt x="595881" y="225997"/>
                  </a:lnTo>
                  <a:lnTo>
                    <a:pt x="608988" y="273459"/>
                  </a:lnTo>
                  <a:lnTo>
                    <a:pt x="617171" y="324169"/>
                  </a:lnTo>
                  <a:lnTo>
                    <a:pt x="620100" y="377794"/>
                  </a:lnTo>
                  <a:lnTo>
                    <a:pt x="619475" y="440786"/>
                  </a:lnTo>
                  <a:lnTo>
                    <a:pt x="616956" y="487083"/>
                  </a:lnTo>
                  <a:lnTo>
                    <a:pt x="612451" y="528221"/>
                  </a:lnTo>
                  <a:lnTo>
                    <a:pt x="605863" y="575735"/>
                  </a:lnTo>
                  <a:lnTo>
                    <a:pt x="591724" y="639948"/>
                  </a:lnTo>
                  <a:lnTo>
                    <a:pt x="569502" y="696964"/>
                  </a:lnTo>
                  <a:lnTo>
                    <a:pt x="540940" y="746887"/>
                  </a:lnTo>
                  <a:lnTo>
                    <a:pt x="507778" y="789820"/>
                  </a:lnTo>
                  <a:lnTo>
                    <a:pt x="471758" y="825865"/>
                  </a:lnTo>
                  <a:lnTo>
                    <a:pt x="434622" y="855126"/>
                  </a:lnTo>
                  <a:lnTo>
                    <a:pt x="398111" y="877705"/>
                  </a:lnTo>
                  <a:lnTo>
                    <a:pt x="333928" y="903230"/>
                  </a:lnTo>
                  <a:lnTo>
                    <a:pt x="309740" y="906383"/>
                  </a:lnTo>
                  <a:close/>
                </a:path>
              </a:pathLst>
            </a:custGeom>
            <a:solidFill>
              <a:srgbClr val="FACB98"/>
            </a:solidFill>
          </p:spPr>
          <p:txBody>
            <a:bodyPr wrap="square" lIns="0" tIns="0" rIns="0" bIns="0" rtlCol="0"/>
            <a:lstStyle/>
            <a:p>
              <a:endParaRPr/>
            </a:p>
          </p:txBody>
        </p:sp>
        <p:sp>
          <p:nvSpPr>
            <p:cNvPr id="34" name="object 18">
              <a:extLst>
                <a:ext uri="{FF2B5EF4-FFF2-40B4-BE49-F238E27FC236}">
                  <a16:creationId xmlns:a16="http://schemas.microsoft.com/office/drawing/2014/main" id="{39EB3A6D-2F91-2A68-7FA7-C98DC5672778}"/>
                </a:ext>
              </a:extLst>
            </p:cNvPr>
            <p:cNvSpPr/>
            <p:nvPr/>
          </p:nvSpPr>
          <p:spPr>
            <a:xfrm>
              <a:off x="2777953" y="3828086"/>
              <a:ext cx="648335" cy="598805"/>
            </a:xfrm>
            <a:custGeom>
              <a:avLst/>
              <a:gdLst/>
              <a:ahLst/>
              <a:cxnLst/>
              <a:rect l="l" t="t" r="r" b="b"/>
              <a:pathLst>
                <a:path w="648335" h="598804">
                  <a:moveTo>
                    <a:pt x="24370" y="598795"/>
                  </a:moveTo>
                  <a:lnTo>
                    <a:pt x="23768" y="592514"/>
                  </a:lnTo>
                  <a:lnTo>
                    <a:pt x="20946" y="584313"/>
                  </a:lnTo>
                  <a:lnTo>
                    <a:pt x="17515" y="576068"/>
                  </a:lnTo>
                  <a:lnTo>
                    <a:pt x="15084" y="569657"/>
                  </a:lnTo>
                  <a:lnTo>
                    <a:pt x="4108" y="521999"/>
                  </a:lnTo>
                  <a:lnTo>
                    <a:pt x="0" y="491085"/>
                  </a:lnTo>
                  <a:lnTo>
                    <a:pt x="615" y="475904"/>
                  </a:lnTo>
                  <a:lnTo>
                    <a:pt x="2847" y="447507"/>
                  </a:lnTo>
                  <a:lnTo>
                    <a:pt x="3091" y="418863"/>
                  </a:lnTo>
                  <a:lnTo>
                    <a:pt x="2465" y="390104"/>
                  </a:lnTo>
                  <a:lnTo>
                    <a:pt x="2085" y="361359"/>
                  </a:lnTo>
                  <a:lnTo>
                    <a:pt x="5215" y="308065"/>
                  </a:lnTo>
                  <a:lnTo>
                    <a:pt x="13953" y="258272"/>
                  </a:lnTo>
                  <a:lnTo>
                    <a:pt x="27899" y="212195"/>
                  </a:lnTo>
                  <a:lnTo>
                    <a:pt x="46654" y="170052"/>
                  </a:lnTo>
                  <a:lnTo>
                    <a:pt x="69820" y="132057"/>
                  </a:lnTo>
                  <a:lnTo>
                    <a:pt x="96998" y="98428"/>
                  </a:lnTo>
                  <a:lnTo>
                    <a:pt x="127788" y="69379"/>
                  </a:lnTo>
                  <a:lnTo>
                    <a:pt x="161791" y="45128"/>
                  </a:lnTo>
                  <a:lnTo>
                    <a:pt x="198610" y="25889"/>
                  </a:lnTo>
                  <a:lnTo>
                    <a:pt x="237844" y="11880"/>
                  </a:lnTo>
                  <a:lnTo>
                    <a:pt x="279094" y="3317"/>
                  </a:lnTo>
                  <a:lnTo>
                    <a:pt x="326491" y="144"/>
                  </a:lnTo>
                  <a:lnTo>
                    <a:pt x="339139" y="0"/>
                  </a:lnTo>
                  <a:lnTo>
                    <a:pt x="358597" y="980"/>
                  </a:lnTo>
                  <a:lnTo>
                    <a:pt x="412713" y="10309"/>
                  </a:lnTo>
                  <a:lnTo>
                    <a:pt x="478370" y="36122"/>
                  </a:lnTo>
                  <a:lnTo>
                    <a:pt x="512257" y="57707"/>
                  </a:lnTo>
                  <a:lnTo>
                    <a:pt x="545104" y="86409"/>
                  </a:lnTo>
                  <a:lnTo>
                    <a:pt x="575602" y="123228"/>
                  </a:lnTo>
                  <a:lnTo>
                    <a:pt x="602445" y="169161"/>
                  </a:lnTo>
                  <a:lnTo>
                    <a:pt x="624323" y="225208"/>
                  </a:lnTo>
                  <a:lnTo>
                    <a:pt x="639928" y="292368"/>
                  </a:lnTo>
                  <a:lnTo>
                    <a:pt x="647952" y="371639"/>
                  </a:lnTo>
                  <a:lnTo>
                    <a:pt x="647589" y="397908"/>
                  </a:lnTo>
                  <a:lnTo>
                    <a:pt x="645283" y="423945"/>
                  </a:lnTo>
                  <a:lnTo>
                    <a:pt x="642686" y="449896"/>
                  </a:lnTo>
                  <a:lnTo>
                    <a:pt x="640535" y="497807"/>
                  </a:lnTo>
                  <a:lnTo>
                    <a:pt x="633912" y="540802"/>
                  </a:lnTo>
                  <a:lnTo>
                    <a:pt x="623114" y="569193"/>
                  </a:lnTo>
                  <a:lnTo>
                    <a:pt x="618626" y="563319"/>
                  </a:lnTo>
                  <a:lnTo>
                    <a:pt x="611176" y="535916"/>
                  </a:lnTo>
                  <a:lnTo>
                    <a:pt x="604486" y="513303"/>
                  </a:lnTo>
                  <a:lnTo>
                    <a:pt x="589610" y="468561"/>
                  </a:lnTo>
                  <a:lnTo>
                    <a:pt x="571968" y="431327"/>
                  </a:lnTo>
                  <a:lnTo>
                    <a:pt x="541559" y="414844"/>
                  </a:lnTo>
                  <a:lnTo>
                    <a:pt x="531572" y="427328"/>
                  </a:lnTo>
                  <a:lnTo>
                    <a:pt x="524284" y="447934"/>
                  </a:lnTo>
                  <a:lnTo>
                    <a:pt x="519405" y="469830"/>
                  </a:lnTo>
                  <a:lnTo>
                    <a:pt x="516643" y="486183"/>
                  </a:lnTo>
                  <a:lnTo>
                    <a:pt x="491921" y="491053"/>
                  </a:lnTo>
                  <a:lnTo>
                    <a:pt x="435049" y="492734"/>
                  </a:lnTo>
                  <a:lnTo>
                    <a:pt x="368833" y="492705"/>
                  </a:lnTo>
                  <a:lnTo>
                    <a:pt x="316082" y="492444"/>
                  </a:lnTo>
                  <a:lnTo>
                    <a:pt x="161732" y="492770"/>
                  </a:lnTo>
                  <a:lnTo>
                    <a:pt x="110413" y="492521"/>
                  </a:lnTo>
                  <a:lnTo>
                    <a:pt x="109743" y="479946"/>
                  </a:lnTo>
                  <a:lnTo>
                    <a:pt x="108653" y="467392"/>
                  </a:lnTo>
                  <a:lnTo>
                    <a:pt x="102675" y="429684"/>
                  </a:lnTo>
                  <a:lnTo>
                    <a:pt x="88670" y="415617"/>
                  </a:lnTo>
                  <a:lnTo>
                    <a:pt x="78379" y="418400"/>
                  </a:lnTo>
                  <a:lnTo>
                    <a:pt x="58454" y="451557"/>
                  </a:lnTo>
                  <a:lnTo>
                    <a:pt x="50601" y="481237"/>
                  </a:lnTo>
                  <a:lnTo>
                    <a:pt x="24370" y="598795"/>
                  </a:lnTo>
                  <a:close/>
                </a:path>
              </a:pathLst>
            </a:custGeom>
            <a:solidFill>
              <a:srgbClr val="A66A42"/>
            </a:solidFill>
          </p:spPr>
          <p:txBody>
            <a:bodyPr wrap="square" lIns="0" tIns="0" rIns="0" bIns="0" rtlCol="0"/>
            <a:lstStyle/>
            <a:p>
              <a:endParaRPr/>
            </a:p>
          </p:txBody>
        </p:sp>
        <p:sp>
          <p:nvSpPr>
            <p:cNvPr id="35" name="object 19">
              <a:extLst>
                <a:ext uri="{FF2B5EF4-FFF2-40B4-BE49-F238E27FC236}">
                  <a16:creationId xmlns:a16="http://schemas.microsoft.com/office/drawing/2014/main" id="{689B9FF2-AA25-4DEF-3F71-3EA4476BB3CD}"/>
                </a:ext>
              </a:extLst>
            </p:cNvPr>
            <p:cNvSpPr/>
            <p:nvPr/>
          </p:nvSpPr>
          <p:spPr>
            <a:xfrm>
              <a:off x="2752928" y="4257318"/>
              <a:ext cx="700405" cy="179705"/>
            </a:xfrm>
            <a:custGeom>
              <a:avLst/>
              <a:gdLst/>
              <a:ahLst/>
              <a:cxnLst/>
              <a:rect l="l" t="t" r="r" b="b"/>
              <a:pathLst>
                <a:path w="700404" h="179704">
                  <a:moveTo>
                    <a:pt x="57670" y="179539"/>
                  </a:moveTo>
                  <a:lnTo>
                    <a:pt x="53416" y="173977"/>
                  </a:lnTo>
                  <a:lnTo>
                    <a:pt x="40728" y="9423"/>
                  </a:lnTo>
                  <a:lnTo>
                    <a:pt x="33070" y="3111"/>
                  </a:lnTo>
                  <a:lnTo>
                    <a:pt x="24638" y="0"/>
                  </a:lnTo>
                  <a:lnTo>
                    <a:pt x="16446" y="1333"/>
                  </a:lnTo>
                  <a:lnTo>
                    <a:pt x="9537" y="8420"/>
                  </a:lnTo>
                  <a:lnTo>
                    <a:pt x="3136" y="24345"/>
                  </a:lnTo>
                  <a:lnTo>
                    <a:pt x="342" y="41719"/>
                  </a:lnTo>
                  <a:lnTo>
                    <a:pt x="0" y="59486"/>
                  </a:lnTo>
                  <a:lnTo>
                    <a:pt x="952" y="76593"/>
                  </a:lnTo>
                  <a:lnTo>
                    <a:pt x="6096" y="116255"/>
                  </a:lnTo>
                  <a:lnTo>
                    <a:pt x="17068" y="153631"/>
                  </a:lnTo>
                  <a:lnTo>
                    <a:pt x="44983" y="179311"/>
                  </a:lnTo>
                  <a:lnTo>
                    <a:pt x="57670" y="179539"/>
                  </a:lnTo>
                  <a:close/>
                </a:path>
                <a:path w="700404" h="179704">
                  <a:moveTo>
                    <a:pt x="699922" y="59486"/>
                  </a:moveTo>
                  <a:lnTo>
                    <a:pt x="690384" y="8420"/>
                  </a:lnTo>
                  <a:lnTo>
                    <a:pt x="675284" y="0"/>
                  </a:lnTo>
                  <a:lnTo>
                    <a:pt x="666851" y="3111"/>
                  </a:lnTo>
                  <a:lnTo>
                    <a:pt x="659193" y="9423"/>
                  </a:lnTo>
                  <a:lnTo>
                    <a:pt x="646506" y="173977"/>
                  </a:lnTo>
                  <a:lnTo>
                    <a:pt x="642251" y="179539"/>
                  </a:lnTo>
                  <a:lnTo>
                    <a:pt x="682840" y="153631"/>
                  </a:lnTo>
                  <a:lnTo>
                    <a:pt x="693826" y="116255"/>
                  </a:lnTo>
                  <a:lnTo>
                    <a:pt x="698969" y="76593"/>
                  </a:lnTo>
                  <a:lnTo>
                    <a:pt x="699922" y="59486"/>
                  </a:lnTo>
                  <a:close/>
                </a:path>
              </a:pathLst>
            </a:custGeom>
            <a:solidFill>
              <a:srgbClr val="FACB98"/>
            </a:solidFill>
          </p:spPr>
          <p:txBody>
            <a:bodyPr wrap="square" lIns="0" tIns="0" rIns="0" bIns="0" rtlCol="0"/>
            <a:lstStyle/>
            <a:p>
              <a:endParaRPr/>
            </a:p>
          </p:txBody>
        </p:sp>
      </p:grpSp>
      <p:grpSp>
        <p:nvGrpSpPr>
          <p:cNvPr id="36" name="object 20">
            <a:extLst>
              <a:ext uri="{FF2B5EF4-FFF2-40B4-BE49-F238E27FC236}">
                <a16:creationId xmlns:a16="http://schemas.microsoft.com/office/drawing/2014/main" id="{139144F3-05D1-8D0A-F1BF-A8B66324042A}"/>
              </a:ext>
            </a:extLst>
          </p:cNvPr>
          <p:cNvGrpSpPr/>
          <p:nvPr/>
        </p:nvGrpSpPr>
        <p:grpSpPr>
          <a:xfrm>
            <a:off x="7725082" y="5644442"/>
            <a:ext cx="1731910" cy="1743507"/>
            <a:chOff x="7535609" y="3621963"/>
            <a:chExt cx="1924685" cy="1924685"/>
          </a:xfrm>
        </p:grpSpPr>
        <p:sp>
          <p:nvSpPr>
            <p:cNvPr id="37" name="object 21">
              <a:extLst>
                <a:ext uri="{FF2B5EF4-FFF2-40B4-BE49-F238E27FC236}">
                  <a16:creationId xmlns:a16="http://schemas.microsoft.com/office/drawing/2014/main" id="{7EDA89EB-6F4B-E63E-0A70-BF6D3F37E456}"/>
                </a:ext>
              </a:extLst>
            </p:cNvPr>
            <p:cNvSpPr/>
            <p:nvPr/>
          </p:nvSpPr>
          <p:spPr>
            <a:xfrm>
              <a:off x="7535609" y="3621963"/>
              <a:ext cx="1924685" cy="1924685"/>
            </a:xfrm>
            <a:custGeom>
              <a:avLst/>
              <a:gdLst/>
              <a:ahLst/>
              <a:cxnLst/>
              <a:rect l="l" t="t" r="r" b="b"/>
              <a:pathLst>
                <a:path w="1924684" h="1924685">
                  <a:moveTo>
                    <a:pt x="962175" y="1924200"/>
                  </a:moveTo>
                  <a:lnTo>
                    <a:pt x="910946" y="1922861"/>
                  </a:lnTo>
                  <a:lnTo>
                    <a:pt x="860426" y="1918886"/>
                  </a:lnTo>
                  <a:lnTo>
                    <a:pt x="810677" y="1912343"/>
                  </a:lnTo>
                  <a:lnTo>
                    <a:pt x="761766" y="1903298"/>
                  </a:lnTo>
                  <a:lnTo>
                    <a:pt x="713756" y="1891817"/>
                  </a:lnTo>
                  <a:lnTo>
                    <a:pt x="666712" y="1877967"/>
                  </a:lnTo>
                  <a:lnTo>
                    <a:pt x="620699" y="1861813"/>
                  </a:lnTo>
                  <a:lnTo>
                    <a:pt x="575781" y="1843422"/>
                  </a:lnTo>
                  <a:lnTo>
                    <a:pt x="526327" y="1820046"/>
                  </a:lnTo>
                  <a:lnTo>
                    <a:pt x="478485" y="1793991"/>
                  </a:lnTo>
                  <a:lnTo>
                    <a:pt x="432340" y="1765348"/>
                  </a:lnTo>
                  <a:lnTo>
                    <a:pt x="387977" y="1734209"/>
                  </a:lnTo>
                  <a:lnTo>
                    <a:pt x="345964" y="1701002"/>
                  </a:lnTo>
                  <a:lnTo>
                    <a:pt x="305860" y="1665583"/>
                  </a:lnTo>
                  <a:lnTo>
                    <a:pt x="267764" y="1628028"/>
                  </a:lnTo>
                  <a:lnTo>
                    <a:pt x="231776" y="1588415"/>
                  </a:lnTo>
                  <a:lnTo>
                    <a:pt x="201724" y="1551594"/>
                  </a:lnTo>
                  <a:lnTo>
                    <a:pt x="173482" y="1513290"/>
                  </a:lnTo>
                  <a:lnTo>
                    <a:pt x="147117" y="1473569"/>
                  </a:lnTo>
                  <a:lnTo>
                    <a:pt x="122694" y="1432498"/>
                  </a:lnTo>
                  <a:lnTo>
                    <a:pt x="100282" y="1390142"/>
                  </a:lnTo>
                  <a:lnTo>
                    <a:pt x="79946" y="1346569"/>
                  </a:lnTo>
                  <a:lnTo>
                    <a:pt x="61752" y="1301844"/>
                  </a:lnTo>
                  <a:lnTo>
                    <a:pt x="45769" y="1256035"/>
                  </a:lnTo>
                  <a:lnTo>
                    <a:pt x="32061" y="1209206"/>
                  </a:lnTo>
                  <a:lnTo>
                    <a:pt x="20697" y="1161425"/>
                  </a:lnTo>
                  <a:lnTo>
                    <a:pt x="11742" y="1112757"/>
                  </a:lnTo>
                  <a:lnTo>
                    <a:pt x="5263" y="1063270"/>
                  </a:lnTo>
                  <a:lnTo>
                    <a:pt x="1326" y="1013028"/>
                  </a:lnTo>
                  <a:lnTo>
                    <a:pt x="0" y="962100"/>
                  </a:lnTo>
                  <a:lnTo>
                    <a:pt x="1177" y="914081"/>
                  </a:lnTo>
                  <a:lnTo>
                    <a:pt x="4673" y="866672"/>
                  </a:lnTo>
                  <a:lnTo>
                    <a:pt x="10433" y="819927"/>
                  </a:lnTo>
                  <a:lnTo>
                    <a:pt x="18401" y="773902"/>
                  </a:lnTo>
                  <a:lnTo>
                    <a:pt x="28521" y="728651"/>
                  </a:lnTo>
                  <a:lnTo>
                    <a:pt x="40740" y="684231"/>
                  </a:lnTo>
                  <a:lnTo>
                    <a:pt x="55002" y="640696"/>
                  </a:lnTo>
                  <a:lnTo>
                    <a:pt x="71251" y="598101"/>
                  </a:lnTo>
                  <a:lnTo>
                    <a:pt x="89433" y="556501"/>
                  </a:lnTo>
                  <a:lnTo>
                    <a:pt x="109492" y="515951"/>
                  </a:lnTo>
                  <a:lnTo>
                    <a:pt x="131373" y="476508"/>
                  </a:lnTo>
                  <a:lnTo>
                    <a:pt x="155021" y="438224"/>
                  </a:lnTo>
                  <a:lnTo>
                    <a:pt x="180382" y="401157"/>
                  </a:lnTo>
                  <a:lnTo>
                    <a:pt x="207399" y="365360"/>
                  </a:lnTo>
                  <a:lnTo>
                    <a:pt x="236018" y="330890"/>
                  </a:lnTo>
                  <a:lnTo>
                    <a:pt x="266183" y="297800"/>
                  </a:lnTo>
                  <a:lnTo>
                    <a:pt x="297840" y="266147"/>
                  </a:lnTo>
                  <a:lnTo>
                    <a:pt x="330932" y="235985"/>
                  </a:lnTo>
                  <a:lnTo>
                    <a:pt x="365406" y="207370"/>
                  </a:lnTo>
                  <a:lnTo>
                    <a:pt x="401206" y="180356"/>
                  </a:lnTo>
                  <a:lnTo>
                    <a:pt x="438277" y="154999"/>
                  </a:lnTo>
                  <a:lnTo>
                    <a:pt x="476563" y="131353"/>
                  </a:lnTo>
                  <a:lnTo>
                    <a:pt x="516010" y="109475"/>
                  </a:lnTo>
                  <a:lnTo>
                    <a:pt x="556562" y="89419"/>
                  </a:lnTo>
                  <a:lnTo>
                    <a:pt x="598165" y="71240"/>
                  </a:lnTo>
                  <a:lnTo>
                    <a:pt x="640762" y="54993"/>
                  </a:lnTo>
                  <a:lnTo>
                    <a:pt x="684300" y="40734"/>
                  </a:lnTo>
                  <a:lnTo>
                    <a:pt x="728722" y="28517"/>
                  </a:lnTo>
                  <a:lnTo>
                    <a:pt x="773974" y="18397"/>
                  </a:lnTo>
                  <a:lnTo>
                    <a:pt x="820000" y="10431"/>
                  </a:lnTo>
                  <a:lnTo>
                    <a:pt x="866746" y="4672"/>
                  </a:lnTo>
                  <a:lnTo>
                    <a:pt x="914156" y="1177"/>
                  </a:lnTo>
                  <a:lnTo>
                    <a:pt x="962175" y="0"/>
                  </a:lnTo>
                  <a:lnTo>
                    <a:pt x="1013927" y="1368"/>
                  </a:lnTo>
                  <a:lnTo>
                    <a:pt x="1064965" y="5428"/>
                  </a:lnTo>
                  <a:lnTo>
                    <a:pt x="1115220" y="12110"/>
                  </a:lnTo>
                  <a:lnTo>
                    <a:pt x="1164624" y="21345"/>
                  </a:lnTo>
                  <a:lnTo>
                    <a:pt x="1213106" y="33064"/>
                  </a:lnTo>
                  <a:lnTo>
                    <a:pt x="1260599" y="47197"/>
                  </a:lnTo>
                  <a:lnTo>
                    <a:pt x="1307033" y="63676"/>
                  </a:lnTo>
                  <a:lnTo>
                    <a:pt x="1352339" y="82432"/>
                  </a:lnTo>
                  <a:lnTo>
                    <a:pt x="1396447" y="103394"/>
                  </a:lnTo>
                  <a:lnTo>
                    <a:pt x="1439290" y="126495"/>
                  </a:lnTo>
                  <a:lnTo>
                    <a:pt x="1480797" y="151665"/>
                  </a:lnTo>
                  <a:lnTo>
                    <a:pt x="1520899" y="178834"/>
                  </a:lnTo>
                  <a:lnTo>
                    <a:pt x="1559528" y="207934"/>
                  </a:lnTo>
                  <a:lnTo>
                    <a:pt x="1596614" y="238896"/>
                  </a:lnTo>
                  <a:lnTo>
                    <a:pt x="1632089" y="271650"/>
                  </a:lnTo>
                  <a:lnTo>
                    <a:pt x="1665882" y="306127"/>
                  </a:lnTo>
                  <a:lnTo>
                    <a:pt x="1697926" y="342259"/>
                  </a:lnTo>
                  <a:lnTo>
                    <a:pt x="1728150" y="379975"/>
                  </a:lnTo>
                  <a:lnTo>
                    <a:pt x="1756487" y="419207"/>
                  </a:lnTo>
                  <a:lnTo>
                    <a:pt x="1782866" y="459886"/>
                  </a:lnTo>
                  <a:lnTo>
                    <a:pt x="1807219" y="501942"/>
                  </a:lnTo>
                  <a:lnTo>
                    <a:pt x="1828620" y="543536"/>
                  </a:lnTo>
                  <a:lnTo>
                    <a:pt x="1848029" y="586277"/>
                  </a:lnTo>
                  <a:lnTo>
                    <a:pt x="1865382" y="630103"/>
                  </a:lnTo>
                  <a:lnTo>
                    <a:pt x="1880620" y="674952"/>
                  </a:lnTo>
                  <a:lnTo>
                    <a:pt x="1893682" y="720764"/>
                  </a:lnTo>
                  <a:lnTo>
                    <a:pt x="1904506" y="767476"/>
                  </a:lnTo>
                  <a:lnTo>
                    <a:pt x="1913030" y="815027"/>
                  </a:lnTo>
                  <a:lnTo>
                    <a:pt x="1919195" y="863356"/>
                  </a:lnTo>
                  <a:lnTo>
                    <a:pt x="1922939" y="912401"/>
                  </a:lnTo>
                  <a:lnTo>
                    <a:pt x="1924200" y="962100"/>
                  </a:lnTo>
                  <a:lnTo>
                    <a:pt x="1922874" y="1013013"/>
                  </a:lnTo>
                  <a:lnTo>
                    <a:pt x="1918941" y="1063242"/>
                  </a:lnTo>
                  <a:lnTo>
                    <a:pt x="1912467" y="1112718"/>
                  </a:lnTo>
                  <a:lnTo>
                    <a:pt x="1903518" y="1161377"/>
                  </a:lnTo>
                  <a:lnTo>
                    <a:pt x="1892160" y="1209150"/>
                  </a:lnTo>
                  <a:lnTo>
                    <a:pt x="1878461" y="1255973"/>
                  </a:lnTo>
                  <a:lnTo>
                    <a:pt x="1862485" y="1301778"/>
                  </a:lnTo>
                  <a:lnTo>
                    <a:pt x="1844300" y="1346499"/>
                  </a:lnTo>
                  <a:lnTo>
                    <a:pt x="1823971" y="1390070"/>
                  </a:lnTo>
                  <a:lnTo>
                    <a:pt x="1801566" y="1432424"/>
                  </a:lnTo>
                  <a:lnTo>
                    <a:pt x="1777149" y="1473494"/>
                  </a:lnTo>
                  <a:lnTo>
                    <a:pt x="1750789" y="1513215"/>
                  </a:lnTo>
                  <a:lnTo>
                    <a:pt x="1722550" y="1551519"/>
                  </a:lnTo>
                  <a:lnTo>
                    <a:pt x="1692499" y="1588340"/>
                  </a:lnTo>
                  <a:lnTo>
                    <a:pt x="1656486" y="1628017"/>
                  </a:lnTo>
                  <a:lnTo>
                    <a:pt x="1618330" y="1665630"/>
                  </a:lnTo>
                  <a:lnTo>
                    <a:pt x="1578152" y="1701065"/>
                  </a:lnTo>
                  <a:lnTo>
                    <a:pt x="1536071" y="1734209"/>
                  </a:lnTo>
                  <a:lnTo>
                    <a:pt x="1495235" y="1763028"/>
                  </a:lnTo>
                  <a:lnTo>
                    <a:pt x="1452874" y="1789739"/>
                  </a:lnTo>
                  <a:lnTo>
                    <a:pt x="1409066" y="1814265"/>
                  </a:lnTo>
                  <a:lnTo>
                    <a:pt x="1363886" y="1836530"/>
                  </a:lnTo>
                  <a:lnTo>
                    <a:pt x="1317410" y="1856460"/>
                  </a:lnTo>
                  <a:lnTo>
                    <a:pt x="1269714" y="1873978"/>
                  </a:lnTo>
                  <a:lnTo>
                    <a:pt x="1220874" y="1889008"/>
                  </a:lnTo>
                  <a:lnTo>
                    <a:pt x="1170967" y="1901475"/>
                  </a:lnTo>
                  <a:lnTo>
                    <a:pt x="1120067" y="1911304"/>
                  </a:lnTo>
                  <a:lnTo>
                    <a:pt x="1068251" y="1918418"/>
                  </a:lnTo>
                  <a:lnTo>
                    <a:pt x="1015595" y="1922742"/>
                  </a:lnTo>
                  <a:lnTo>
                    <a:pt x="962175" y="1924200"/>
                  </a:lnTo>
                  <a:close/>
                </a:path>
              </a:pathLst>
            </a:custGeom>
            <a:solidFill>
              <a:srgbClr val="98C661"/>
            </a:solidFill>
          </p:spPr>
          <p:txBody>
            <a:bodyPr wrap="square" lIns="0" tIns="0" rIns="0" bIns="0" rtlCol="0"/>
            <a:lstStyle/>
            <a:p>
              <a:endParaRPr/>
            </a:p>
          </p:txBody>
        </p:sp>
        <p:sp>
          <p:nvSpPr>
            <p:cNvPr id="38" name="object 22">
              <a:extLst>
                <a:ext uri="{FF2B5EF4-FFF2-40B4-BE49-F238E27FC236}">
                  <a16:creationId xmlns:a16="http://schemas.microsoft.com/office/drawing/2014/main" id="{3A782286-9673-724C-7278-58A2364101BB}"/>
                </a:ext>
              </a:extLst>
            </p:cNvPr>
            <p:cNvSpPr/>
            <p:nvPr/>
          </p:nvSpPr>
          <p:spPr>
            <a:xfrm>
              <a:off x="8111390" y="3841973"/>
              <a:ext cx="1348740" cy="1704339"/>
            </a:xfrm>
            <a:custGeom>
              <a:avLst/>
              <a:gdLst/>
              <a:ahLst/>
              <a:cxnLst/>
              <a:rect l="l" t="t" r="r" b="b"/>
              <a:pathLst>
                <a:path w="1348740" h="1704339">
                  <a:moveTo>
                    <a:pt x="386393" y="1704190"/>
                  </a:moveTo>
                  <a:lnTo>
                    <a:pt x="335165" y="1702851"/>
                  </a:lnTo>
                  <a:lnTo>
                    <a:pt x="284644" y="1698876"/>
                  </a:lnTo>
                  <a:lnTo>
                    <a:pt x="234895" y="1692334"/>
                  </a:lnTo>
                  <a:lnTo>
                    <a:pt x="185984" y="1683289"/>
                  </a:lnTo>
                  <a:lnTo>
                    <a:pt x="137974" y="1671808"/>
                  </a:lnTo>
                  <a:lnTo>
                    <a:pt x="90931" y="1657957"/>
                  </a:lnTo>
                  <a:lnTo>
                    <a:pt x="44917" y="1641803"/>
                  </a:lnTo>
                  <a:lnTo>
                    <a:pt x="0" y="1623412"/>
                  </a:lnTo>
                  <a:lnTo>
                    <a:pt x="431497" y="160500"/>
                  </a:lnTo>
                  <a:lnTo>
                    <a:pt x="654901" y="163819"/>
                  </a:lnTo>
                  <a:lnTo>
                    <a:pt x="507750" y="0"/>
                  </a:lnTo>
                  <a:lnTo>
                    <a:pt x="1231437" y="281857"/>
                  </a:lnTo>
                  <a:lnTo>
                    <a:pt x="1252838" y="323471"/>
                  </a:lnTo>
                  <a:lnTo>
                    <a:pt x="1272247" y="366228"/>
                  </a:lnTo>
                  <a:lnTo>
                    <a:pt x="1289600" y="410067"/>
                  </a:lnTo>
                  <a:lnTo>
                    <a:pt x="1304839" y="454926"/>
                  </a:lnTo>
                  <a:lnTo>
                    <a:pt x="1317900" y="500745"/>
                  </a:lnTo>
                  <a:lnTo>
                    <a:pt x="1328724" y="547461"/>
                  </a:lnTo>
                  <a:lnTo>
                    <a:pt x="1337248" y="595015"/>
                  </a:lnTo>
                  <a:lnTo>
                    <a:pt x="1343413" y="643346"/>
                  </a:lnTo>
                  <a:lnTo>
                    <a:pt x="1347157" y="692391"/>
                  </a:lnTo>
                  <a:lnTo>
                    <a:pt x="1348418" y="742090"/>
                  </a:lnTo>
                  <a:lnTo>
                    <a:pt x="1347092" y="793003"/>
                  </a:lnTo>
                  <a:lnTo>
                    <a:pt x="1343159" y="843232"/>
                  </a:lnTo>
                  <a:lnTo>
                    <a:pt x="1336685" y="892708"/>
                  </a:lnTo>
                  <a:lnTo>
                    <a:pt x="1327736" y="941367"/>
                  </a:lnTo>
                  <a:lnTo>
                    <a:pt x="1316378" y="989141"/>
                  </a:lnTo>
                  <a:lnTo>
                    <a:pt x="1302679" y="1035963"/>
                  </a:lnTo>
                  <a:lnTo>
                    <a:pt x="1286703" y="1081768"/>
                  </a:lnTo>
                  <a:lnTo>
                    <a:pt x="1268518" y="1126490"/>
                  </a:lnTo>
                  <a:lnTo>
                    <a:pt x="1248189" y="1170060"/>
                  </a:lnTo>
                  <a:lnTo>
                    <a:pt x="1225784" y="1212414"/>
                  </a:lnTo>
                  <a:lnTo>
                    <a:pt x="1201368" y="1253484"/>
                  </a:lnTo>
                  <a:lnTo>
                    <a:pt x="1175007" y="1293205"/>
                  </a:lnTo>
                  <a:lnTo>
                    <a:pt x="1146768" y="1331509"/>
                  </a:lnTo>
                  <a:lnTo>
                    <a:pt x="1116718" y="1368330"/>
                  </a:lnTo>
                  <a:lnTo>
                    <a:pt x="1080704" y="1408007"/>
                  </a:lnTo>
                  <a:lnTo>
                    <a:pt x="1042548" y="1445620"/>
                  </a:lnTo>
                  <a:lnTo>
                    <a:pt x="1002370" y="1481055"/>
                  </a:lnTo>
                  <a:lnTo>
                    <a:pt x="960290" y="1514199"/>
                  </a:lnTo>
                  <a:lnTo>
                    <a:pt x="919453" y="1543018"/>
                  </a:lnTo>
                  <a:lnTo>
                    <a:pt x="877092" y="1569729"/>
                  </a:lnTo>
                  <a:lnTo>
                    <a:pt x="833284" y="1594255"/>
                  </a:lnTo>
                  <a:lnTo>
                    <a:pt x="788104" y="1616520"/>
                  </a:lnTo>
                  <a:lnTo>
                    <a:pt x="741628" y="1636450"/>
                  </a:lnTo>
                  <a:lnTo>
                    <a:pt x="693932" y="1653968"/>
                  </a:lnTo>
                  <a:lnTo>
                    <a:pt x="645092" y="1668998"/>
                  </a:lnTo>
                  <a:lnTo>
                    <a:pt x="595185" y="1681465"/>
                  </a:lnTo>
                  <a:lnTo>
                    <a:pt x="544285" y="1691294"/>
                  </a:lnTo>
                  <a:lnTo>
                    <a:pt x="492469" y="1698408"/>
                  </a:lnTo>
                  <a:lnTo>
                    <a:pt x="439813" y="1702732"/>
                  </a:lnTo>
                  <a:lnTo>
                    <a:pt x="386393" y="1704190"/>
                  </a:lnTo>
                  <a:close/>
                </a:path>
              </a:pathLst>
            </a:custGeom>
            <a:solidFill>
              <a:srgbClr val="58B465"/>
            </a:solidFill>
          </p:spPr>
          <p:txBody>
            <a:bodyPr wrap="square" lIns="0" tIns="0" rIns="0" bIns="0" rtlCol="0"/>
            <a:lstStyle/>
            <a:p>
              <a:endParaRPr/>
            </a:p>
          </p:txBody>
        </p:sp>
        <p:sp>
          <p:nvSpPr>
            <p:cNvPr id="39" name="object 23">
              <a:extLst>
                <a:ext uri="{FF2B5EF4-FFF2-40B4-BE49-F238E27FC236}">
                  <a16:creationId xmlns:a16="http://schemas.microsoft.com/office/drawing/2014/main" id="{4A53FD46-9494-BAB3-25F7-87427705F31A}"/>
                </a:ext>
              </a:extLst>
            </p:cNvPr>
            <p:cNvSpPr/>
            <p:nvPr/>
          </p:nvSpPr>
          <p:spPr>
            <a:xfrm>
              <a:off x="8131568" y="4263313"/>
              <a:ext cx="731520" cy="187960"/>
            </a:xfrm>
            <a:custGeom>
              <a:avLst/>
              <a:gdLst/>
              <a:ahLst/>
              <a:cxnLst/>
              <a:rect l="l" t="t" r="r" b="b"/>
              <a:pathLst>
                <a:path w="731520" h="187960">
                  <a:moveTo>
                    <a:pt x="60223" y="187629"/>
                  </a:moveTo>
                  <a:lnTo>
                    <a:pt x="55689" y="181902"/>
                  </a:lnTo>
                  <a:lnTo>
                    <a:pt x="42570" y="9855"/>
                  </a:lnTo>
                  <a:lnTo>
                    <a:pt x="34607" y="3251"/>
                  </a:lnTo>
                  <a:lnTo>
                    <a:pt x="25793" y="0"/>
                  </a:lnTo>
                  <a:lnTo>
                    <a:pt x="17233" y="1422"/>
                  </a:lnTo>
                  <a:lnTo>
                    <a:pt x="9982" y="8801"/>
                  </a:lnTo>
                  <a:lnTo>
                    <a:pt x="3314" y="25450"/>
                  </a:lnTo>
                  <a:lnTo>
                    <a:pt x="381" y="43624"/>
                  </a:lnTo>
                  <a:lnTo>
                    <a:pt x="0" y="62204"/>
                  </a:lnTo>
                  <a:lnTo>
                    <a:pt x="1016" y="80086"/>
                  </a:lnTo>
                  <a:lnTo>
                    <a:pt x="6362" y="121526"/>
                  </a:lnTo>
                  <a:lnTo>
                    <a:pt x="17767" y="160655"/>
                  </a:lnTo>
                  <a:lnTo>
                    <a:pt x="46939" y="187413"/>
                  </a:lnTo>
                  <a:lnTo>
                    <a:pt x="60223" y="187629"/>
                  </a:lnTo>
                  <a:close/>
                </a:path>
                <a:path w="731520" h="187960">
                  <a:moveTo>
                    <a:pt x="731202" y="62204"/>
                  </a:moveTo>
                  <a:lnTo>
                    <a:pt x="721233" y="8801"/>
                  </a:lnTo>
                  <a:lnTo>
                    <a:pt x="705421" y="0"/>
                  </a:lnTo>
                  <a:lnTo>
                    <a:pt x="696607" y="3251"/>
                  </a:lnTo>
                  <a:lnTo>
                    <a:pt x="688644" y="9855"/>
                  </a:lnTo>
                  <a:lnTo>
                    <a:pt x="675525" y="181902"/>
                  </a:lnTo>
                  <a:lnTo>
                    <a:pt x="670991" y="187629"/>
                  </a:lnTo>
                  <a:lnTo>
                    <a:pt x="706907" y="172580"/>
                  </a:lnTo>
                  <a:lnTo>
                    <a:pt x="721677" y="135140"/>
                  </a:lnTo>
                  <a:lnTo>
                    <a:pt x="728941" y="93941"/>
                  </a:lnTo>
                  <a:lnTo>
                    <a:pt x="730199" y="80086"/>
                  </a:lnTo>
                  <a:lnTo>
                    <a:pt x="731202" y="62204"/>
                  </a:lnTo>
                  <a:close/>
                </a:path>
              </a:pathLst>
            </a:custGeom>
            <a:solidFill>
              <a:srgbClr val="FACB98"/>
            </a:solidFill>
          </p:spPr>
          <p:txBody>
            <a:bodyPr wrap="square" lIns="0" tIns="0" rIns="0" bIns="0" rtlCol="0"/>
            <a:lstStyle/>
            <a:p>
              <a:endParaRPr/>
            </a:p>
          </p:txBody>
        </p:sp>
        <p:sp>
          <p:nvSpPr>
            <p:cNvPr id="40" name="object 24">
              <a:extLst>
                <a:ext uri="{FF2B5EF4-FFF2-40B4-BE49-F238E27FC236}">
                  <a16:creationId xmlns:a16="http://schemas.microsoft.com/office/drawing/2014/main" id="{0B24EEF4-E8F4-2A6C-A8F0-FB37449C65DC}"/>
                </a:ext>
              </a:extLst>
            </p:cNvPr>
            <p:cNvSpPr/>
            <p:nvPr/>
          </p:nvSpPr>
          <p:spPr>
            <a:xfrm>
              <a:off x="7767384" y="4578180"/>
              <a:ext cx="1461135" cy="778510"/>
            </a:xfrm>
            <a:custGeom>
              <a:avLst/>
              <a:gdLst/>
              <a:ahLst/>
              <a:cxnLst/>
              <a:rect l="l" t="t" r="r" b="b"/>
              <a:pathLst>
                <a:path w="1461134" h="778510">
                  <a:moveTo>
                    <a:pt x="1304296" y="777991"/>
                  </a:moveTo>
                  <a:lnTo>
                    <a:pt x="156201" y="777991"/>
                  </a:lnTo>
                  <a:lnTo>
                    <a:pt x="114146" y="744785"/>
                  </a:lnTo>
                  <a:lnTo>
                    <a:pt x="74027" y="709365"/>
                  </a:lnTo>
                  <a:lnTo>
                    <a:pt x="35946" y="671811"/>
                  </a:lnTo>
                  <a:lnTo>
                    <a:pt x="0" y="632198"/>
                  </a:lnTo>
                  <a:lnTo>
                    <a:pt x="21606" y="586047"/>
                  </a:lnTo>
                  <a:lnTo>
                    <a:pt x="48803" y="543170"/>
                  </a:lnTo>
                  <a:lnTo>
                    <a:pt x="81205" y="504087"/>
                  </a:lnTo>
                  <a:lnTo>
                    <a:pt x="118427" y="469320"/>
                  </a:lnTo>
                  <a:lnTo>
                    <a:pt x="160083" y="439389"/>
                  </a:lnTo>
                  <a:lnTo>
                    <a:pt x="205788" y="414817"/>
                  </a:lnTo>
                  <a:lnTo>
                    <a:pt x="255157" y="396123"/>
                  </a:lnTo>
                  <a:lnTo>
                    <a:pt x="453520" y="319945"/>
                  </a:lnTo>
                  <a:lnTo>
                    <a:pt x="497280" y="297497"/>
                  </a:lnTo>
                  <a:lnTo>
                    <a:pt x="518837" y="266621"/>
                  </a:lnTo>
                  <a:lnTo>
                    <a:pt x="526026" y="225336"/>
                  </a:lnTo>
                  <a:lnTo>
                    <a:pt x="526681" y="171663"/>
                  </a:lnTo>
                  <a:lnTo>
                    <a:pt x="526681" y="0"/>
                  </a:lnTo>
                  <a:lnTo>
                    <a:pt x="933892" y="0"/>
                  </a:lnTo>
                  <a:lnTo>
                    <a:pt x="933892" y="171512"/>
                  </a:lnTo>
                  <a:lnTo>
                    <a:pt x="935728" y="226100"/>
                  </a:lnTo>
                  <a:lnTo>
                    <a:pt x="945526" y="269318"/>
                  </a:lnTo>
                  <a:lnTo>
                    <a:pt x="969720" y="302098"/>
                  </a:lnTo>
                  <a:lnTo>
                    <a:pt x="1014745" y="325376"/>
                  </a:lnTo>
                  <a:lnTo>
                    <a:pt x="1205793" y="395897"/>
                  </a:lnTo>
                  <a:lnTo>
                    <a:pt x="1255157" y="414646"/>
                  </a:lnTo>
                  <a:lnTo>
                    <a:pt x="1300848" y="439259"/>
                  </a:lnTo>
                  <a:lnTo>
                    <a:pt x="1342481" y="469216"/>
                  </a:lnTo>
                  <a:lnTo>
                    <a:pt x="1379670" y="504000"/>
                  </a:lnTo>
                  <a:lnTo>
                    <a:pt x="1412031" y="543091"/>
                  </a:lnTo>
                  <a:lnTo>
                    <a:pt x="1439177" y="585971"/>
                  </a:lnTo>
                  <a:lnTo>
                    <a:pt x="1460724" y="632123"/>
                  </a:lnTo>
                  <a:lnTo>
                    <a:pt x="1424721" y="671800"/>
                  </a:lnTo>
                  <a:lnTo>
                    <a:pt x="1386583" y="709413"/>
                  </a:lnTo>
                  <a:lnTo>
                    <a:pt x="1346408" y="744847"/>
                  </a:lnTo>
                  <a:lnTo>
                    <a:pt x="1304296" y="777991"/>
                  </a:lnTo>
                  <a:close/>
                </a:path>
              </a:pathLst>
            </a:custGeom>
            <a:solidFill>
              <a:srgbClr val="ECBF8F"/>
            </a:solidFill>
          </p:spPr>
          <p:txBody>
            <a:bodyPr wrap="square" lIns="0" tIns="0" rIns="0" bIns="0" rtlCol="0"/>
            <a:lstStyle/>
            <a:p>
              <a:endParaRPr/>
            </a:p>
          </p:txBody>
        </p:sp>
        <p:sp>
          <p:nvSpPr>
            <p:cNvPr id="41" name="object 25">
              <a:extLst>
                <a:ext uri="{FF2B5EF4-FFF2-40B4-BE49-F238E27FC236}">
                  <a16:creationId xmlns:a16="http://schemas.microsoft.com/office/drawing/2014/main" id="{8FA67973-9857-8E1D-669D-0A78D882F67F}"/>
                </a:ext>
              </a:extLst>
            </p:cNvPr>
            <p:cNvSpPr/>
            <p:nvPr/>
          </p:nvSpPr>
          <p:spPr>
            <a:xfrm>
              <a:off x="7767384" y="4911024"/>
              <a:ext cx="1461135" cy="635635"/>
            </a:xfrm>
            <a:custGeom>
              <a:avLst/>
              <a:gdLst/>
              <a:ahLst/>
              <a:cxnLst/>
              <a:rect l="l" t="t" r="r" b="b"/>
              <a:pathLst>
                <a:path w="1461134" h="635635">
                  <a:moveTo>
                    <a:pt x="730324" y="635140"/>
                  </a:moveTo>
                  <a:lnTo>
                    <a:pt x="679088" y="633799"/>
                  </a:lnTo>
                  <a:lnTo>
                    <a:pt x="628553" y="629820"/>
                  </a:lnTo>
                  <a:lnTo>
                    <a:pt x="578783" y="623272"/>
                  </a:lnTo>
                  <a:lnTo>
                    <a:pt x="529847" y="614222"/>
                  </a:lnTo>
                  <a:lnTo>
                    <a:pt x="481812" y="602735"/>
                  </a:lnTo>
                  <a:lnTo>
                    <a:pt x="434744" y="588880"/>
                  </a:lnTo>
                  <a:lnTo>
                    <a:pt x="388710" y="572723"/>
                  </a:lnTo>
                  <a:lnTo>
                    <a:pt x="343778" y="554333"/>
                  </a:lnTo>
                  <a:lnTo>
                    <a:pt x="300014" y="533775"/>
                  </a:lnTo>
                  <a:lnTo>
                    <a:pt x="257486" y="511117"/>
                  </a:lnTo>
                  <a:lnTo>
                    <a:pt x="216260" y="486426"/>
                  </a:lnTo>
                  <a:lnTo>
                    <a:pt x="176403" y="459770"/>
                  </a:lnTo>
                  <a:lnTo>
                    <a:pt x="137982" y="431216"/>
                  </a:lnTo>
                  <a:lnTo>
                    <a:pt x="101064" y="400830"/>
                  </a:lnTo>
                  <a:lnTo>
                    <a:pt x="65716" y="368679"/>
                  </a:lnTo>
                  <a:lnTo>
                    <a:pt x="32006" y="334832"/>
                  </a:lnTo>
                  <a:lnTo>
                    <a:pt x="0" y="299355"/>
                  </a:lnTo>
                  <a:lnTo>
                    <a:pt x="21606" y="253204"/>
                  </a:lnTo>
                  <a:lnTo>
                    <a:pt x="48803" y="210327"/>
                  </a:lnTo>
                  <a:lnTo>
                    <a:pt x="81205" y="171244"/>
                  </a:lnTo>
                  <a:lnTo>
                    <a:pt x="118427" y="136477"/>
                  </a:lnTo>
                  <a:lnTo>
                    <a:pt x="160083" y="106546"/>
                  </a:lnTo>
                  <a:lnTo>
                    <a:pt x="205788" y="81973"/>
                  </a:lnTo>
                  <a:lnTo>
                    <a:pt x="255157" y="63280"/>
                  </a:lnTo>
                  <a:lnTo>
                    <a:pt x="419881" y="0"/>
                  </a:lnTo>
                  <a:lnTo>
                    <a:pt x="444568" y="31211"/>
                  </a:lnTo>
                  <a:lnTo>
                    <a:pt x="474142" y="58023"/>
                  </a:lnTo>
                  <a:lnTo>
                    <a:pt x="507975" y="80495"/>
                  </a:lnTo>
                  <a:lnTo>
                    <a:pt x="545437" y="98687"/>
                  </a:lnTo>
                  <a:lnTo>
                    <a:pt x="585897" y="112661"/>
                  </a:lnTo>
                  <a:lnTo>
                    <a:pt x="628728" y="122476"/>
                  </a:lnTo>
                  <a:lnTo>
                    <a:pt x="673300" y="128192"/>
                  </a:lnTo>
                  <a:lnTo>
                    <a:pt x="718982" y="129869"/>
                  </a:lnTo>
                  <a:lnTo>
                    <a:pt x="765146" y="127568"/>
                  </a:lnTo>
                  <a:lnTo>
                    <a:pt x="811163" y="121349"/>
                  </a:lnTo>
                  <a:lnTo>
                    <a:pt x="856402" y="111273"/>
                  </a:lnTo>
                  <a:lnTo>
                    <a:pt x="900235" y="97398"/>
                  </a:lnTo>
                  <a:lnTo>
                    <a:pt x="942032" y="79786"/>
                  </a:lnTo>
                  <a:lnTo>
                    <a:pt x="981163" y="58497"/>
                  </a:lnTo>
                  <a:lnTo>
                    <a:pt x="1017000" y="33591"/>
                  </a:lnTo>
                  <a:lnTo>
                    <a:pt x="1048912" y="5128"/>
                  </a:lnTo>
                  <a:lnTo>
                    <a:pt x="1205793" y="63053"/>
                  </a:lnTo>
                  <a:lnTo>
                    <a:pt x="1255133" y="81803"/>
                  </a:lnTo>
                  <a:lnTo>
                    <a:pt x="1300813" y="106415"/>
                  </a:lnTo>
                  <a:lnTo>
                    <a:pt x="1342443" y="136373"/>
                  </a:lnTo>
                  <a:lnTo>
                    <a:pt x="1379632" y="171156"/>
                  </a:lnTo>
                  <a:lnTo>
                    <a:pt x="1411990" y="210248"/>
                  </a:lnTo>
                  <a:lnTo>
                    <a:pt x="1439125" y="253128"/>
                  </a:lnTo>
                  <a:lnTo>
                    <a:pt x="1460648" y="299279"/>
                  </a:lnTo>
                  <a:lnTo>
                    <a:pt x="1428642" y="334769"/>
                  </a:lnTo>
                  <a:lnTo>
                    <a:pt x="1394931" y="368627"/>
                  </a:lnTo>
                  <a:lnTo>
                    <a:pt x="1359584" y="400787"/>
                  </a:lnTo>
                  <a:lnTo>
                    <a:pt x="1322666" y="431182"/>
                  </a:lnTo>
                  <a:lnTo>
                    <a:pt x="1284245" y="459744"/>
                  </a:lnTo>
                  <a:lnTo>
                    <a:pt x="1244388" y="486406"/>
                  </a:lnTo>
                  <a:lnTo>
                    <a:pt x="1203162" y="511102"/>
                  </a:lnTo>
                  <a:lnTo>
                    <a:pt x="1160633" y="533764"/>
                  </a:lnTo>
                  <a:lnTo>
                    <a:pt x="1116870" y="554325"/>
                  </a:lnTo>
                  <a:lnTo>
                    <a:pt x="1071937" y="572718"/>
                  </a:lnTo>
                  <a:lnTo>
                    <a:pt x="1025904" y="588877"/>
                  </a:lnTo>
                  <a:lnTo>
                    <a:pt x="978836" y="602733"/>
                  </a:lnTo>
                  <a:lnTo>
                    <a:pt x="930801" y="614221"/>
                  </a:lnTo>
                  <a:lnTo>
                    <a:pt x="881865" y="623272"/>
                  </a:lnTo>
                  <a:lnTo>
                    <a:pt x="832095" y="629820"/>
                  </a:lnTo>
                  <a:lnTo>
                    <a:pt x="781559" y="633799"/>
                  </a:lnTo>
                  <a:lnTo>
                    <a:pt x="730324" y="635140"/>
                  </a:lnTo>
                  <a:close/>
                </a:path>
              </a:pathLst>
            </a:custGeom>
            <a:solidFill>
              <a:srgbClr val="FFDD3C"/>
            </a:solidFill>
          </p:spPr>
          <p:txBody>
            <a:bodyPr wrap="square" lIns="0" tIns="0" rIns="0" bIns="0" rtlCol="0"/>
            <a:lstStyle/>
            <a:p>
              <a:endParaRPr/>
            </a:p>
          </p:txBody>
        </p:sp>
        <p:sp>
          <p:nvSpPr>
            <p:cNvPr id="42" name="object 26">
              <a:extLst>
                <a:ext uri="{FF2B5EF4-FFF2-40B4-BE49-F238E27FC236}">
                  <a16:creationId xmlns:a16="http://schemas.microsoft.com/office/drawing/2014/main" id="{6EFAD234-8C5E-745D-D4B7-B7BF39C53541}"/>
                </a:ext>
              </a:extLst>
            </p:cNvPr>
            <p:cNvSpPr/>
            <p:nvPr/>
          </p:nvSpPr>
          <p:spPr>
            <a:xfrm>
              <a:off x="8174142" y="3878706"/>
              <a:ext cx="648335" cy="912494"/>
            </a:xfrm>
            <a:custGeom>
              <a:avLst/>
              <a:gdLst/>
              <a:ahLst/>
              <a:cxnLst/>
              <a:rect l="l" t="t" r="r" b="b"/>
              <a:pathLst>
                <a:path w="648334" h="912495">
                  <a:moveTo>
                    <a:pt x="424264" y="15016"/>
                  </a:moveTo>
                  <a:lnTo>
                    <a:pt x="323857" y="15016"/>
                  </a:lnTo>
                  <a:lnTo>
                    <a:pt x="323905" y="0"/>
                  </a:lnTo>
                  <a:lnTo>
                    <a:pt x="368456" y="2680"/>
                  </a:lnTo>
                  <a:lnTo>
                    <a:pt x="410993" y="10660"/>
                  </a:lnTo>
                  <a:lnTo>
                    <a:pt x="424264" y="15016"/>
                  </a:lnTo>
                  <a:close/>
                </a:path>
                <a:path w="648334" h="912495">
                  <a:moveTo>
                    <a:pt x="323490" y="912243"/>
                  </a:moveTo>
                  <a:lnTo>
                    <a:pt x="271907" y="903456"/>
                  </a:lnTo>
                  <a:lnTo>
                    <a:pt x="198660" y="873768"/>
                  </a:lnTo>
                  <a:lnTo>
                    <a:pt x="159067" y="849528"/>
                  </a:lnTo>
                  <a:lnTo>
                    <a:pt x="120244" y="818192"/>
                  </a:lnTo>
                  <a:lnTo>
                    <a:pt x="84251" y="779137"/>
                  </a:lnTo>
                  <a:lnTo>
                    <a:pt x="53151" y="731738"/>
                  </a:lnTo>
                  <a:lnTo>
                    <a:pt x="29006" y="675373"/>
                  </a:lnTo>
                  <a:lnTo>
                    <a:pt x="13877" y="609418"/>
                  </a:lnTo>
                  <a:lnTo>
                    <a:pt x="8314" y="564264"/>
                  </a:lnTo>
                  <a:lnTo>
                    <a:pt x="4290" y="518752"/>
                  </a:lnTo>
                  <a:lnTo>
                    <a:pt x="1659" y="470821"/>
                  </a:lnTo>
                  <a:lnTo>
                    <a:pt x="277" y="418412"/>
                  </a:lnTo>
                  <a:lnTo>
                    <a:pt x="0" y="359465"/>
                  </a:lnTo>
                  <a:lnTo>
                    <a:pt x="3072" y="304099"/>
                  </a:lnTo>
                  <a:lnTo>
                    <a:pt x="11644" y="253015"/>
                  </a:lnTo>
                  <a:lnTo>
                    <a:pt x="25371" y="206313"/>
                  </a:lnTo>
                  <a:lnTo>
                    <a:pt x="43907" y="164096"/>
                  </a:lnTo>
                  <a:lnTo>
                    <a:pt x="66907" y="126465"/>
                  </a:lnTo>
                  <a:lnTo>
                    <a:pt x="94024" y="93522"/>
                  </a:lnTo>
                  <a:lnTo>
                    <a:pt x="124915" y="65369"/>
                  </a:lnTo>
                  <a:lnTo>
                    <a:pt x="159232" y="42106"/>
                  </a:lnTo>
                  <a:lnTo>
                    <a:pt x="196632" y="23836"/>
                  </a:lnTo>
                  <a:lnTo>
                    <a:pt x="236768" y="10660"/>
                  </a:lnTo>
                  <a:lnTo>
                    <a:pt x="279295" y="2680"/>
                  </a:lnTo>
                  <a:lnTo>
                    <a:pt x="323867" y="2"/>
                  </a:lnTo>
                  <a:lnTo>
                    <a:pt x="323857" y="15016"/>
                  </a:lnTo>
                  <a:lnTo>
                    <a:pt x="424264" y="15016"/>
                  </a:lnTo>
                  <a:lnTo>
                    <a:pt x="488536" y="42106"/>
                  </a:lnTo>
                  <a:lnTo>
                    <a:pt x="522852" y="65369"/>
                  </a:lnTo>
                  <a:lnTo>
                    <a:pt x="553739" y="93522"/>
                  </a:lnTo>
                  <a:lnTo>
                    <a:pt x="580851" y="126465"/>
                  </a:lnTo>
                  <a:lnTo>
                    <a:pt x="603844" y="164096"/>
                  </a:lnTo>
                  <a:lnTo>
                    <a:pt x="622374" y="206313"/>
                  </a:lnTo>
                  <a:lnTo>
                    <a:pt x="636096" y="253015"/>
                  </a:lnTo>
                  <a:lnTo>
                    <a:pt x="644664" y="304099"/>
                  </a:lnTo>
                  <a:lnTo>
                    <a:pt x="647735" y="359465"/>
                  </a:lnTo>
                  <a:lnTo>
                    <a:pt x="647457" y="418412"/>
                  </a:lnTo>
                  <a:lnTo>
                    <a:pt x="646071" y="470821"/>
                  </a:lnTo>
                  <a:lnTo>
                    <a:pt x="643429" y="518752"/>
                  </a:lnTo>
                  <a:lnTo>
                    <a:pt x="639382" y="564264"/>
                  </a:lnTo>
                  <a:lnTo>
                    <a:pt x="633782" y="609418"/>
                  </a:lnTo>
                  <a:lnTo>
                    <a:pt x="618993" y="675373"/>
                  </a:lnTo>
                  <a:lnTo>
                    <a:pt x="595712" y="731738"/>
                  </a:lnTo>
                  <a:lnTo>
                    <a:pt x="565771" y="779137"/>
                  </a:lnTo>
                  <a:lnTo>
                    <a:pt x="531000" y="818192"/>
                  </a:lnTo>
                  <a:lnTo>
                    <a:pt x="493231" y="849528"/>
                  </a:lnTo>
                  <a:lnTo>
                    <a:pt x="454294" y="873768"/>
                  </a:lnTo>
                  <a:lnTo>
                    <a:pt x="416020" y="891536"/>
                  </a:lnTo>
                  <a:lnTo>
                    <a:pt x="348788" y="910150"/>
                  </a:lnTo>
                  <a:lnTo>
                    <a:pt x="323490" y="912243"/>
                  </a:lnTo>
                  <a:close/>
                </a:path>
              </a:pathLst>
            </a:custGeom>
            <a:solidFill>
              <a:srgbClr val="FACB98"/>
            </a:solidFill>
          </p:spPr>
          <p:txBody>
            <a:bodyPr wrap="square" lIns="0" tIns="0" rIns="0" bIns="0" rtlCol="0"/>
            <a:lstStyle/>
            <a:p>
              <a:endParaRPr/>
            </a:p>
          </p:txBody>
        </p:sp>
        <p:sp>
          <p:nvSpPr>
            <p:cNvPr id="43" name="object 27">
              <a:extLst>
                <a:ext uri="{FF2B5EF4-FFF2-40B4-BE49-F238E27FC236}">
                  <a16:creationId xmlns:a16="http://schemas.microsoft.com/office/drawing/2014/main" id="{3C7F6B68-71C5-E749-E8C7-7CE2E6A38FC8}"/>
                </a:ext>
              </a:extLst>
            </p:cNvPr>
            <p:cNvSpPr/>
            <p:nvPr/>
          </p:nvSpPr>
          <p:spPr>
            <a:xfrm>
              <a:off x="8150415" y="3817009"/>
              <a:ext cx="693420" cy="615315"/>
            </a:xfrm>
            <a:custGeom>
              <a:avLst/>
              <a:gdLst/>
              <a:ahLst/>
              <a:cxnLst/>
              <a:rect l="l" t="t" r="r" b="b"/>
              <a:pathLst>
                <a:path w="693420" h="615314">
                  <a:moveTo>
                    <a:pt x="693331" y="397408"/>
                  </a:moveTo>
                  <a:lnTo>
                    <a:pt x="688213" y="333248"/>
                  </a:lnTo>
                  <a:lnTo>
                    <a:pt x="674370" y="273659"/>
                  </a:lnTo>
                  <a:lnTo>
                    <a:pt x="664895" y="244068"/>
                  </a:lnTo>
                  <a:lnTo>
                    <a:pt x="660615" y="227380"/>
                  </a:lnTo>
                  <a:lnTo>
                    <a:pt x="656285" y="207581"/>
                  </a:lnTo>
                  <a:lnTo>
                    <a:pt x="650582" y="188531"/>
                  </a:lnTo>
                  <a:lnTo>
                    <a:pt x="642188" y="174078"/>
                  </a:lnTo>
                  <a:lnTo>
                    <a:pt x="632409" y="169392"/>
                  </a:lnTo>
                  <a:lnTo>
                    <a:pt x="616394" y="138328"/>
                  </a:lnTo>
                  <a:lnTo>
                    <a:pt x="590130" y="105600"/>
                  </a:lnTo>
                  <a:lnTo>
                    <a:pt x="548081" y="83362"/>
                  </a:lnTo>
                  <a:lnTo>
                    <a:pt x="445109" y="63957"/>
                  </a:lnTo>
                  <a:lnTo>
                    <a:pt x="451777" y="55930"/>
                  </a:lnTo>
                  <a:lnTo>
                    <a:pt x="458978" y="48387"/>
                  </a:lnTo>
                  <a:lnTo>
                    <a:pt x="466674" y="41351"/>
                  </a:lnTo>
                  <a:lnTo>
                    <a:pt x="474827" y="34848"/>
                  </a:lnTo>
                  <a:lnTo>
                    <a:pt x="434924" y="28930"/>
                  </a:lnTo>
                  <a:lnTo>
                    <a:pt x="394068" y="31724"/>
                  </a:lnTo>
                  <a:lnTo>
                    <a:pt x="352729" y="37261"/>
                  </a:lnTo>
                  <a:lnTo>
                    <a:pt x="311391" y="39522"/>
                  </a:lnTo>
                  <a:lnTo>
                    <a:pt x="313778" y="28409"/>
                  </a:lnTo>
                  <a:lnTo>
                    <a:pt x="318122" y="17894"/>
                  </a:lnTo>
                  <a:lnTo>
                    <a:pt x="324269" y="8318"/>
                  </a:lnTo>
                  <a:lnTo>
                    <a:pt x="332054" y="0"/>
                  </a:lnTo>
                  <a:lnTo>
                    <a:pt x="304330" y="1524"/>
                  </a:lnTo>
                  <a:lnTo>
                    <a:pt x="249656" y="10744"/>
                  </a:lnTo>
                  <a:lnTo>
                    <a:pt x="184861" y="32893"/>
                  </a:lnTo>
                  <a:lnTo>
                    <a:pt x="148437" y="51333"/>
                  </a:lnTo>
                  <a:lnTo>
                    <a:pt x="114134" y="73444"/>
                  </a:lnTo>
                  <a:lnTo>
                    <a:pt x="82321" y="99034"/>
                  </a:lnTo>
                  <a:lnTo>
                    <a:pt x="54521" y="125361"/>
                  </a:lnTo>
                  <a:lnTo>
                    <a:pt x="26504" y="175361"/>
                  </a:lnTo>
                  <a:lnTo>
                    <a:pt x="16129" y="215544"/>
                  </a:lnTo>
                  <a:lnTo>
                    <a:pt x="4038" y="286588"/>
                  </a:lnTo>
                  <a:lnTo>
                    <a:pt x="393" y="338213"/>
                  </a:lnTo>
                  <a:lnTo>
                    <a:pt x="0" y="390017"/>
                  </a:lnTo>
                  <a:lnTo>
                    <a:pt x="1816" y="441921"/>
                  </a:lnTo>
                  <a:lnTo>
                    <a:pt x="7924" y="545680"/>
                  </a:lnTo>
                  <a:lnTo>
                    <a:pt x="10299" y="602488"/>
                  </a:lnTo>
                  <a:lnTo>
                    <a:pt x="10744" y="608368"/>
                  </a:lnTo>
                  <a:lnTo>
                    <a:pt x="19265" y="615086"/>
                  </a:lnTo>
                  <a:lnTo>
                    <a:pt x="26289" y="613346"/>
                  </a:lnTo>
                  <a:lnTo>
                    <a:pt x="39814" y="572935"/>
                  </a:lnTo>
                  <a:lnTo>
                    <a:pt x="40513" y="555155"/>
                  </a:lnTo>
                  <a:lnTo>
                    <a:pt x="40970" y="544322"/>
                  </a:lnTo>
                  <a:lnTo>
                    <a:pt x="57581" y="506552"/>
                  </a:lnTo>
                  <a:lnTo>
                    <a:pt x="79819" y="487210"/>
                  </a:lnTo>
                  <a:lnTo>
                    <a:pt x="87007" y="480529"/>
                  </a:lnTo>
                  <a:lnTo>
                    <a:pt x="103746" y="455345"/>
                  </a:lnTo>
                  <a:lnTo>
                    <a:pt x="111442" y="428358"/>
                  </a:lnTo>
                  <a:lnTo>
                    <a:pt x="117246" y="400761"/>
                  </a:lnTo>
                  <a:lnTo>
                    <a:pt x="128257" y="373799"/>
                  </a:lnTo>
                  <a:lnTo>
                    <a:pt x="139065" y="361137"/>
                  </a:lnTo>
                  <a:lnTo>
                    <a:pt x="153162" y="352310"/>
                  </a:lnTo>
                  <a:lnTo>
                    <a:pt x="168783" y="348818"/>
                  </a:lnTo>
                  <a:lnTo>
                    <a:pt x="184226" y="352158"/>
                  </a:lnTo>
                  <a:lnTo>
                    <a:pt x="198437" y="363956"/>
                  </a:lnTo>
                  <a:lnTo>
                    <a:pt x="220065" y="395820"/>
                  </a:lnTo>
                  <a:lnTo>
                    <a:pt x="234226" y="407670"/>
                  </a:lnTo>
                  <a:lnTo>
                    <a:pt x="240563" y="410832"/>
                  </a:lnTo>
                  <a:lnTo>
                    <a:pt x="247726" y="411886"/>
                  </a:lnTo>
                  <a:lnTo>
                    <a:pt x="254749" y="412648"/>
                  </a:lnTo>
                  <a:lnTo>
                    <a:pt x="300240" y="413918"/>
                  </a:lnTo>
                  <a:lnTo>
                    <a:pt x="345389" y="407936"/>
                  </a:lnTo>
                  <a:lnTo>
                    <a:pt x="389026" y="394931"/>
                  </a:lnTo>
                  <a:lnTo>
                    <a:pt x="430022" y="375158"/>
                  </a:lnTo>
                  <a:lnTo>
                    <a:pt x="425742" y="384492"/>
                  </a:lnTo>
                  <a:lnTo>
                    <a:pt x="424408" y="394703"/>
                  </a:lnTo>
                  <a:lnTo>
                    <a:pt x="426021" y="404863"/>
                  </a:lnTo>
                  <a:lnTo>
                    <a:pt x="430555" y="414083"/>
                  </a:lnTo>
                  <a:lnTo>
                    <a:pt x="474776" y="399453"/>
                  </a:lnTo>
                  <a:lnTo>
                    <a:pt x="516788" y="379272"/>
                  </a:lnTo>
                  <a:lnTo>
                    <a:pt x="555917" y="353974"/>
                  </a:lnTo>
                  <a:lnTo>
                    <a:pt x="566813" y="344792"/>
                  </a:lnTo>
                  <a:lnTo>
                    <a:pt x="567334" y="348348"/>
                  </a:lnTo>
                  <a:lnTo>
                    <a:pt x="579069" y="392595"/>
                  </a:lnTo>
                  <a:lnTo>
                    <a:pt x="609206" y="452907"/>
                  </a:lnTo>
                  <a:lnTo>
                    <a:pt x="631177" y="489356"/>
                  </a:lnTo>
                  <a:lnTo>
                    <a:pt x="647611" y="527951"/>
                  </a:lnTo>
                  <a:lnTo>
                    <a:pt x="652373" y="573227"/>
                  </a:lnTo>
                  <a:lnTo>
                    <a:pt x="659244" y="576618"/>
                  </a:lnTo>
                  <a:lnTo>
                    <a:pt x="667842" y="571106"/>
                  </a:lnTo>
                  <a:lnTo>
                    <a:pt x="670623" y="563943"/>
                  </a:lnTo>
                  <a:lnTo>
                    <a:pt x="682447" y="524954"/>
                  </a:lnTo>
                  <a:lnTo>
                    <a:pt x="689673" y="483019"/>
                  </a:lnTo>
                  <a:lnTo>
                    <a:pt x="693051" y="439928"/>
                  </a:lnTo>
                  <a:lnTo>
                    <a:pt x="693331" y="397408"/>
                  </a:lnTo>
                  <a:close/>
                </a:path>
              </a:pathLst>
            </a:custGeom>
            <a:solidFill>
              <a:srgbClr val="092837"/>
            </a:solidFill>
          </p:spPr>
          <p:txBody>
            <a:bodyPr wrap="square" lIns="0" tIns="0" rIns="0" bIns="0" rtlCol="0"/>
            <a:lstStyle/>
            <a:p>
              <a:endParaRPr/>
            </a:p>
          </p:txBody>
        </p:sp>
      </p:grpSp>
      <p:grpSp>
        <p:nvGrpSpPr>
          <p:cNvPr id="44" name="object 28">
            <a:extLst>
              <a:ext uri="{FF2B5EF4-FFF2-40B4-BE49-F238E27FC236}">
                <a16:creationId xmlns:a16="http://schemas.microsoft.com/office/drawing/2014/main" id="{FD57CEB5-1A6A-1221-2C35-E22E3A45FEE0}"/>
              </a:ext>
            </a:extLst>
          </p:cNvPr>
          <p:cNvGrpSpPr/>
          <p:nvPr/>
        </p:nvGrpSpPr>
        <p:grpSpPr>
          <a:xfrm>
            <a:off x="12003170" y="5759487"/>
            <a:ext cx="1652471" cy="1587177"/>
            <a:chOff x="12834186" y="3662992"/>
            <a:chExt cx="1924685" cy="1924685"/>
          </a:xfrm>
        </p:grpSpPr>
        <p:sp>
          <p:nvSpPr>
            <p:cNvPr id="45" name="object 29">
              <a:extLst>
                <a:ext uri="{FF2B5EF4-FFF2-40B4-BE49-F238E27FC236}">
                  <a16:creationId xmlns:a16="http://schemas.microsoft.com/office/drawing/2014/main" id="{3D313F1B-E283-16D3-6501-62541C207845}"/>
                </a:ext>
              </a:extLst>
            </p:cNvPr>
            <p:cNvSpPr/>
            <p:nvPr/>
          </p:nvSpPr>
          <p:spPr>
            <a:xfrm>
              <a:off x="12834186" y="3662992"/>
              <a:ext cx="1924685" cy="1924685"/>
            </a:xfrm>
            <a:custGeom>
              <a:avLst/>
              <a:gdLst/>
              <a:ahLst/>
              <a:cxnLst/>
              <a:rect l="l" t="t" r="r" b="b"/>
              <a:pathLst>
                <a:path w="1924684" h="1924685">
                  <a:moveTo>
                    <a:pt x="962175" y="1924200"/>
                  </a:moveTo>
                  <a:lnTo>
                    <a:pt x="910946" y="1922861"/>
                  </a:lnTo>
                  <a:lnTo>
                    <a:pt x="860426" y="1918886"/>
                  </a:lnTo>
                  <a:lnTo>
                    <a:pt x="810677" y="1912343"/>
                  </a:lnTo>
                  <a:lnTo>
                    <a:pt x="761766" y="1903298"/>
                  </a:lnTo>
                  <a:lnTo>
                    <a:pt x="713756" y="1891817"/>
                  </a:lnTo>
                  <a:lnTo>
                    <a:pt x="666712" y="1877967"/>
                  </a:lnTo>
                  <a:lnTo>
                    <a:pt x="620699" y="1861813"/>
                  </a:lnTo>
                  <a:lnTo>
                    <a:pt x="575781" y="1843422"/>
                  </a:lnTo>
                  <a:lnTo>
                    <a:pt x="526327" y="1820046"/>
                  </a:lnTo>
                  <a:lnTo>
                    <a:pt x="478485" y="1793991"/>
                  </a:lnTo>
                  <a:lnTo>
                    <a:pt x="432340" y="1765348"/>
                  </a:lnTo>
                  <a:lnTo>
                    <a:pt x="387977" y="1734209"/>
                  </a:lnTo>
                  <a:lnTo>
                    <a:pt x="345964" y="1701002"/>
                  </a:lnTo>
                  <a:lnTo>
                    <a:pt x="305860" y="1665583"/>
                  </a:lnTo>
                  <a:lnTo>
                    <a:pt x="267764" y="1628028"/>
                  </a:lnTo>
                  <a:lnTo>
                    <a:pt x="231776" y="1588415"/>
                  </a:lnTo>
                  <a:lnTo>
                    <a:pt x="201724" y="1551594"/>
                  </a:lnTo>
                  <a:lnTo>
                    <a:pt x="173482" y="1513290"/>
                  </a:lnTo>
                  <a:lnTo>
                    <a:pt x="147117" y="1473569"/>
                  </a:lnTo>
                  <a:lnTo>
                    <a:pt x="122694" y="1432498"/>
                  </a:lnTo>
                  <a:lnTo>
                    <a:pt x="100282" y="1390142"/>
                  </a:lnTo>
                  <a:lnTo>
                    <a:pt x="79946" y="1346569"/>
                  </a:lnTo>
                  <a:lnTo>
                    <a:pt x="61752" y="1301844"/>
                  </a:lnTo>
                  <a:lnTo>
                    <a:pt x="45769" y="1256035"/>
                  </a:lnTo>
                  <a:lnTo>
                    <a:pt x="32061" y="1209206"/>
                  </a:lnTo>
                  <a:lnTo>
                    <a:pt x="20697" y="1161425"/>
                  </a:lnTo>
                  <a:lnTo>
                    <a:pt x="11742" y="1112757"/>
                  </a:lnTo>
                  <a:lnTo>
                    <a:pt x="5263" y="1063270"/>
                  </a:lnTo>
                  <a:lnTo>
                    <a:pt x="1326" y="1013028"/>
                  </a:lnTo>
                  <a:lnTo>
                    <a:pt x="0" y="962100"/>
                  </a:lnTo>
                  <a:lnTo>
                    <a:pt x="1177" y="914081"/>
                  </a:lnTo>
                  <a:lnTo>
                    <a:pt x="4673" y="866672"/>
                  </a:lnTo>
                  <a:lnTo>
                    <a:pt x="10433" y="819927"/>
                  </a:lnTo>
                  <a:lnTo>
                    <a:pt x="18401" y="773902"/>
                  </a:lnTo>
                  <a:lnTo>
                    <a:pt x="28521" y="728651"/>
                  </a:lnTo>
                  <a:lnTo>
                    <a:pt x="40740" y="684231"/>
                  </a:lnTo>
                  <a:lnTo>
                    <a:pt x="55002" y="640696"/>
                  </a:lnTo>
                  <a:lnTo>
                    <a:pt x="71251" y="598101"/>
                  </a:lnTo>
                  <a:lnTo>
                    <a:pt x="89433" y="556501"/>
                  </a:lnTo>
                  <a:lnTo>
                    <a:pt x="109492" y="515951"/>
                  </a:lnTo>
                  <a:lnTo>
                    <a:pt x="131373" y="476508"/>
                  </a:lnTo>
                  <a:lnTo>
                    <a:pt x="155021" y="438224"/>
                  </a:lnTo>
                  <a:lnTo>
                    <a:pt x="180382" y="401157"/>
                  </a:lnTo>
                  <a:lnTo>
                    <a:pt x="207399" y="365360"/>
                  </a:lnTo>
                  <a:lnTo>
                    <a:pt x="236018" y="330890"/>
                  </a:lnTo>
                  <a:lnTo>
                    <a:pt x="266183" y="297800"/>
                  </a:lnTo>
                  <a:lnTo>
                    <a:pt x="297840" y="266147"/>
                  </a:lnTo>
                  <a:lnTo>
                    <a:pt x="330932" y="235985"/>
                  </a:lnTo>
                  <a:lnTo>
                    <a:pt x="365406" y="207370"/>
                  </a:lnTo>
                  <a:lnTo>
                    <a:pt x="401206" y="180356"/>
                  </a:lnTo>
                  <a:lnTo>
                    <a:pt x="438277" y="154999"/>
                  </a:lnTo>
                  <a:lnTo>
                    <a:pt x="476563" y="131353"/>
                  </a:lnTo>
                  <a:lnTo>
                    <a:pt x="516010" y="109475"/>
                  </a:lnTo>
                  <a:lnTo>
                    <a:pt x="556562" y="89419"/>
                  </a:lnTo>
                  <a:lnTo>
                    <a:pt x="598165" y="71240"/>
                  </a:lnTo>
                  <a:lnTo>
                    <a:pt x="640762" y="54993"/>
                  </a:lnTo>
                  <a:lnTo>
                    <a:pt x="684300" y="40734"/>
                  </a:lnTo>
                  <a:lnTo>
                    <a:pt x="728722" y="28517"/>
                  </a:lnTo>
                  <a:lnTo>
                    <a:pt x="773974" y="18397"/>
                  </a:lnTo>
                  <a:lnTo>
                    <a:pt x="820000" y="10431"/>
                  </a:lnTo>
                  <a:lnTo>
                    <a:pt x="866746" y="4672"/>
                  </a:lnTo>
                  <a:lnTo>
                    <a:pt x="914156" y="1177"/>
                  </a:lnTo>
                  <a:lnTo>
                    <a:pt x="962175" y="0"/>
                  </a:lnTo>
                  <a:lnTo>
                    <a:pt x="1013927" y="1368"/>
                  </a:lnTo>
                  <a:lnTo>
                    <a:pt x="1064965" y="5428"/>
                  </a:lnTo>
                  <a:lnTo>
                    <a:pt x="1115220" y="12110"/>
                  </a:lnTo>
                  <a:lnTo>
                    <a:pt x="1164624" y="21345"/>
                  </a:lnTo>
                  <a:lnTo>
                    <a:pt x="1213106" y="33064"/>
                  </a:lnTo>
                  <a:lnTo>
                    <a:pt x="1260599" y="47197"/>
                  </a:lnTo>
                  <a:lnTo>
                    <a:pt x="1307033" y="63676"/>
                  </a:lnTo>
                  <a:lnTo>
                    <a:pt x="1352339" y="82432"/>
                  </a:lnTo>
                  <a:lnTo>
                    <a:pt x="1396447" y="103394"/>
                  </a:lnTo>
                  <a:lnTo>
                    <a:pt x="1439290" y="126495"/>
                  </a:lnTo>
                  <a:lnTo>
                    <a:pt x="1480797" y="151665"/>
                  </a:lnTo>
                  <a:lnTo>
                    <a:pt x="1520899" y="178834"/>
                  </a:lnTo>
                  <a:lnTo>
                    <a:pt x="1559528" y="207934"/>
                  </a:lnTo>
                  <a:lnTo>
                    <a:pt x="1596614" y="238896"/>
                  </a:lnTo>
                  <a:lnTo>
                    <a:pt x="1632089" y="271650"/>
                  </a:lnTo>
                  <a:lnTo>
                    <a:pt x="1665882" y="306127"/>
                  </a:lnTo>
                  <a:lnTo>
                    <a:pt x="1697926" y="342259"/>
                  </a:lnTo>
                  <a:lnTo>
                    <a:pt x="1728150" y="379975"/>
                  </a:lnTo>
                  <a:lnTo>
                    <a:pt x="1756487" y="419207"/>
                  </a:lnTo>
                  <a:lnTo>
                    <a:pt x="1782866" y="459886"/>
                  </a:lnTo>
                  <a:lnTo>
                    <a:pt x="1807219" y="501942"/>
                  </a:lnTo>
                  <a:lnTo>
                    <a:pt x="1828620" y="543536"/>
                  </a:lnTo>
                  <a:lnTo>
                    <a:pt x="1848029" y="586277"/>
                  </a:lnTo>
                  <a:lnTo>
                    <a:pt x="1865382" y="630103"/>
                  </a:lnTo>
                  <a:lnTo>
                    <a:pt x="1880620" y="674952"/>
                  </a:lnTo>
                  <a:lnTo>
                    <a:pt x="1893682" y="720764"/>
                  </a:lnTo>
                  <a:lnTo>
                    <a:pt x="1904506" y="767476"/>
                  </a:lnTo>
                  <a:lnTo>
                    <a:pt x="1913030" y="815027"/>
                  </a:lnTo>
                  <a:lnTo>
                    <a:pt x="1919195" y="863356"/>
                  </a:lnTo>
                  <a:lnTo>
                    <a:pt x="1922939" y="912401"/>
                  </a:lnTo>
                  <a:lnTo>
                    <a:pt x="1924200" y="962100"/>
                  </a:lnTo>
                  <a:lnTo>
                    <a:pt x="1922874" y="1013013"/>
                  </a:lnTo>
                  <a:lnTo>
                    <a:pt x="1918941" y="1063242"/>
                  </a:lnTo>
                  <a:lnTo>
                    <a:pt x="1912467" y="1112718"/>
                  </a:lnTo>
                  <a:lnTo>
                    <a:pt x="1903518" y="1161377"/>
                  </a:lnTo>
                  <a:lnTo>
                    <a:pt x="1892160" y="1209150"/>
                  </a:lnTo>
                  <a:lnTo>
                    <a:pt x="1878461" y="1255973"/>
                  </a:lnTo>
                  <a:lnTo>
                    <a:pt x="1862485" y="1301778"/>
                  </a:lnTo>
                  <a:lnTo>
                    <a:pt x="1844300" y="1346499"/>
                  </a:lnTo>
                  <a:lnTo>
                    <a:pt x="1823971" y="1390070"/>
                  </a:lnTo>
                  <a:lnTo>
                    <a:pt x="1801566" y="1432424"/>
                  </a:lnTo>
                  <a:lnTo>
                    <a:pt x="1777149" y="1473494"/>
                  </a:lnTo>
                  <a:lnTo>
                    <a:pt x="1750789" y="1513215"/>
                  </a:lnTo>
                  <a:lnTo>
                    <a:pt x="1722550" y="1551519"/>
                  </a:lnTo>
                  <a:lnTo>
                    <a:pt x="1692499" y="1588340"/>
                  </a:lnTo>
                  <a:lnTo>
                    <a:pt x="1656486" y="1628017"/>
                  </a:lnTo>
                  <a:lnTo>
                    <a:pt x="1618330" y="1665630"/>
                  </a:lnTo>
                  <a:lnTo>
                    <a:pt x="1578152" y="1701065"/>
                  </a:lnTo>
                  <a:lnTo>
                    <a:pt x="1536071" y="1734209"/>
                  </a:lnTo>
                  <a:lnTo>
                    <a:pt x="1495235" y="1763028"/>
                  </a:lnTo>
                  <a:lnTo>
                    <a:pt x="1452874" y="1789739"/>
                  </a:lnTo>
                  <a:lnTo>
                    <a:pt x="1409066" y="1814265"/>
                  </a:lnTo>
                  <a:lnTo>
                    <a:pt x="1363886" y="1836530"/>
                  </a:lnTo>
                  <a:lnTo>
                    <a:pt x="1317410" y="1856460"/>
                  </a:lnTo>
                  <a:lnTo>
                    <a:pt x="1269714" y="1873978"/>
                  </a:lnTo>
                  <a:lnTo>
                    <a:pt x="1220874" y="1889008"/>
                  </a:lnTo>
                  <a:lnTo>
                    <a:pt x="1170967" y="1901475"/>
                  </a:lnTo>
                  <a:lnTo>
                    <a:pt x="1120067" y="1911304"/>
                  </a:lnTo>
                  <a:lnTo>
                    <a:pt x="1068251" y="1918418"/>
                  </a:lnTo>
                  <a:lnTo>
                    <a:pt x="1015595" y="1922742"/>
                  </a:lnTo>
                  <a:lnTo>
                    <a:pt x="962175" y="1924200"/>
                  </a:lnTo>
                  <a:close/>
                </a:path>
              </a:pathLst>
            </a:custGeom>
            <a:solidFill>
              <a:srgbClr val="FFDD3C"/>
            </a:solidFill>
          </p:spPr>
          <p:txBody>
            <a:bodyPr wrap="square" lIns="0" tIns="0" rIns="0" bIns="0" rtlCol="0"/>
            <a:lstStyle/>
            <a:p>
              <a:endParaRPr/>
            </a:p>
          </p:txBody>
        </p:sp>
        <p:sp>
          <p:nvSpPr>
            <p:cNvPr id="46" name="object 30">
              <a:extLst>
                <a:ext uri="{FF2B5EF4-FFF2-40B4-BE49-F238E27FC236}">
                  <a16:creationId xmlns:a16="http://schemas.microsoft.com/office/drawing/2014/main" id="{EE9F9FFF-2FD7-F053-B737-255C69B76BB2}"/>
                </a:ext>
              </a:extLst>
            </p:cNvPr>
            <p:cNvSpPr/>
            <p:nvPr/>
          </p:nvSpPr>
          <p:spPr>
            <a:xfrm>
              <a:off x="13409968" y="3927049"/>
              <a:ext cx="1348740" cy="1660525"/>
            </a:xfrm>
            <a:custGeom>
              <a:avLst/>
              <a:gdLst/>
              <a:ahLst/>
              <a:cxnLst/>
              <a:rect l="l" t="t" r="r" b="b"/>
              <a:pathLst>
                <a:path w="1348740" h="1660525">
                  <a:moveTo>
                    <a:pt x="386393" y="1660143"/>
                  </a:moveTo>
                  <a:lnTo>
                    <a:pt x="335165" y="1658804"/>
                  </a:lnTo>
                  <a:lnTo>
                    <a:pt x="284644" y="1654829"/>
                  </a:lnTo>
                  <a:lnTo>
                    <a:pt x="234895" y="1648286"/>
                  </a:lnTo>
                  <a:lnTo>
                    <a:pt x="185984" y="1639241"/>
                  </a:lnTo>
                  <a:lnTo>
                    <a:pt x="137974" y="1627760"/>
                  </a:lnTo>
                  <a:lnTo>
                    <a:pt x="90931" y="1613910"/>
                  </a:lnTo>
                  <a:lnTo>
                    <a:pt x="44917" y="1597756"/>
                  </a:lnTo>
                  <a:lnTo>
                    <a:pt x="0" y="1579365"/>
                  </a:lnTo>
                  <a:lnTo>
                    <a:pt x="431497" y="116453"/>
                  </a:lnTo>
                  <a:lnTo>
                    <a:pt x="385036" y="0"/>
                  </a:lnTo>
                  <a:lnTo>
                    <a:pt x="619904" y="22551"/>
                  </a:lnTo>
                  <a:lnTo>
                    <a:pt x="1231437" y="237885"/>
                  </a:lnTo>
                  <a:lnTo>
                    <a:pt x="1252838" y="279479"/>
                  </a:lnTo>
                  <a:lnTo>
                    <a:pt x="1272247" y="322220"/>
                  </a:lnTo>
                  <a:lnTo>
                    <a:pt x="1289600" y="366045"/>
                  </a:lnTo>
                  <a:lnTo>
                    <a:pt x="1304839" y="410895"/>
                  </a:lnTo>
                  <a:lnTo>
                    <a:pt x="1317900" y="456707"/>
                  </a:lnTo>
                  <a:lnTo>
                    <a:pt x="1328724" y="503419"/>
                  </a:lnTo>
                  <a:lnTo>
                    <a:pt x="1337248" y="550970"/>
                  </a:lnTo>
                  <a:lnTo>
                    <a:pt x="1343413" y="599299"/>
                  </a:lnTo>
                  <a:lnTo>
                    <a:pt x="1347157" y="648344"/>
                  </a:lnTo>
                  <a:lnTo>
                    <a:pt x="1348418" y="698043"/>
                  </a:lnTo>
                  <a:lnTo>
                    <a:pt x="1347092" y="748956"/>
                  </a:lnTo>
                  <a:lnTo>
                    <a:pt x="1343159" y="799185"/>
                  </a:lnTo>
                  <a:lnTo>
                    <a:pt x="1336685" y="848661"/>
                  </a:lnTo>
                  <a:lnTo>
                    <a:pt x="1327736" y="897320"/>
                  </a:lnTo>
                  <a:lnTo>
                    <a:pt x="1316378" y="945093"/>
                  </a:lnTo>
                  <a:lnTo>
                    <a:pt x="1302679" y="991916"/>
                  </a:lnTo>
                  <a:lnTo>
                    <a:pt x="1286703" y="1037721"/>
                  </a:lnTo>
                  <a:lnTo>
                    <a:pt x="1268518" y="1082442"/>
                  </a:lnTo>
                  <a:lnTo>
                    <a:pt x="1248189" y="1126013"/>
                  </a:lnTo>
                  <a:lnTo>
                    <a:pt x="1225784" y="1168367"/>
                  </a:lnTo>
                  <a:lnTo>
                    <a:pt x="1201368" y="1209437"/>
                  </a:lnTo>
                  <a:lnTo>
                    <a:pt x="1175007" y="1249157"/>
                  </a:lnTo>
                  <a:lnTo>
                    <a:pt x="1146768" y="1287462"/>
                  </a:lnTo>
                  <a:lnTo>
                    <a:pt x="1116718" y="1324283"/>
                  </a:lnTo>
                  <a:lnTo>
                    <a:pt x="1080704" y="1363960"/>
                  </a:lnTo>
                  <a:lnTo>
                    <a:pt x="1042548" y="1401573"/>
                  </a:lnTo>
                  <a:lnTo>
                    <a:pt x="1002370" y="1437008"/>
                  </a:lnTo>
                  <a:lnTo>
                    <a:pt x="960290" y="1470152"/>
                  </a:lnTo>
                  <a:lnTo>
                    <a:pt x="919453" y="1498971"/>
                  </a:lnTo>
                  <a:lnTo>
                    <a:pt x="877092" y="1525682"/>
                  </a:lnTo>
                  <a:lnTo>
                    <a:pt x="833284" y="1550208"/>
                  </a:lnTo>
                  <a:lnTo>
                    <a:pt x="788104" y="1572473"/>
                  </a:lnTo>
                  <a:lnTo>
                    <a:pt x="741628" y="1592403"/>
                  </a:lnTo>
                  <a:lnTo>
                    <a:pt x="693932" y="1609920"/>
                  </a:lnTo>
                  <a:lnTo>
                    <a:pt x="645092" y="1624951"/>
                  </a:lnTo>
                  <a:lnTo>
                    <a:pt x="595185" y="1637418"/>
                  </a:lnTo>
                  <a:lnTo>
                    <a:pt x="544285" y="1647247"/>
                  </a:lnTo>
                  <a:lnTo>
                    <a:pt x="492469" y="1654361"/>
                  </a:lnTo>
                  <a:lnTo>
                    <a:pt x="439813" y="1658685"/>
                  </a:lnTo>
                  <a:lnTo>
                    <a:pt x="386393" y="1660143"/>
                  </a:lnTo>
                  <a:close/>
                </a:path>
              </a:pathLst>
            </a:custGeom>
            <a:solidFill>
              <a:srgbClr val="FBC23C"/>
            </a:solidFill>
          </p:spPr>
          <p:txBody>
            <a:bodyPr wrap="square" lIns="0" tIns="0" rIns="0" bIns="0" rtlCol="0"/>
            <a:lstStyle/>
            <a:p>
              <a:endParaRPr/>
            </a:p>
          </p:txBody>
        </p:sp>
        <p:sp>
          <p:nvSpPr>
            <p:cNvPr id="47" name="object 31">
              <a:extLst>
                <a:ext uri="{FF2B5EF4-FFF2-40B4-BE49-F238E27FC236}">
                  <a16:creationId xmlns:a16="http://schemas.microsoft.com/office/drawing/2014/main" id="{9069B358-23A0-B971-5E63-6F85EE8C73E3}"/>
                </a:ext>
              </a:extLst>
            </p:cNvPr>
            <p:cNvSpPr/>
            <p:nvPr/>
          </p:nvSpPr>
          <p:spPr>
            <a:xfrm>
              <a:off x="13430148" y="4304346"/>
              <a:ext cx="731520" cy="187960"/>
            </a:xfrm>
            <a:custGeom>
              <a:avLst/>
              <a:gdLst/>
              <a:ahLst/>
              <a:cxnLst/>
              <a:rect l="l" t="t" r="r" b="b"/>
              <a:pathLst>
                <a:path w="731519" h="187960">
                  <a:moveTo>
                    <a:pt x="60210" y="187629"/>
                  </a:moveTo>
                  <a:lnTo>
                    <a:pt x="55689" y="181902"/>
                  </a:lnTo>
                  <a:lnTo>
                    <a:pt x="42570" y="9855"/>
                  </a:lnTo>
                  <a:lnTo>
                    <a:pt x="34594" y="3238"/>
                  </a:lnTo>
                  <a:lnTo>
                    <a:pt x="25793" y="0"/>
                  </a:lnTo>
                  <a:lnTo>
                    <a:pt x="17221" y="1409"/>
                  </a:lnTo>
                  <a:lnTo>
                    <a:pt x="9982" y="8801"/>
                  </a:lnTo>
                  <a:lnTo>
                    <a:pt x="3314" y="25438"/>
                  </a:lnTo>
                  <a:lnTo>
                    <a:pt x="381" y="43611"/>
                  </a:lnTo>
                  <a:lnTo>
                    <a:pt x="0" y="62204"/>
                  </a:lnTo>
                  <a:lnTo>
                    <a:pt x="1003" y="80073"/>
                  </a:lnTo>
                  <a:lnTo>
                    <a:pt x="6362" y="121526"/>
                  </a:lnTo>
                  <a:lnTo>
                    <a:pt x="17754" y="160642"/>
                  </a:lnTo>
                  <a:lnTo>
                    <a:pt x="46939" y="187401"/>
                  </a:lnTo>
                  <a:lnTo>
                    <a:pt x="60210" y="187629"/>
                  </a:lnTo>
                  <a:close/>
                </a:path>
                <a:path w="731519" h="187960">
                  <a:moveTo>
                    <a:pt x="731202" y="62204"/>
                  </a:moveTo>
                  <a:lnTo>
                    <a:pt x="721220" y="8801"/>
                  </a:lnTo>
                  <a:lnTo>
                    <a:pt x="705408" y="0"/>
                  </a:lnTo>
                  <a:lnTo>
                    <a:pt x="696607" y="3238"/>
                  </a:lnTo>
                  <a:lnTo>
                    <a:pt x="688644" y="9855"/>
                  </a:lnTo>
                  <a:lnTo>
                    <a:pt x="675513" y="181902"/>
                  </a:lnTo>
                  <a:lnTo>
                    <a:pt x="670991" y="187629"/>
                  </a:lnTo>
                  <a:lnTo>
                    <a:pt x="706907" y="172580"/>
                  </a:lnTo>
                  <a:lnTo>
                    <a:pt x="721677" y="135140"/>
                  </a:lnTo>
                  <a:lnTo>
                    <a:pt x="728941" y="93941"/>
                  </a:lnTo>
                  <a:lnTo>
                    <a:pt x="730199" y="80073"/>
                  </a:lnTo>
                  <a:lnTo>
                    <a:pt x="731202" y="62204"/>
                  </a:lnTo>
                  <a:close/>
                </a:path>
              </a:pathLst>
            </a:custGeom>
            <a:solidFill>
              <a:srgbClr val="FACB98"/>
            </a:solidFill>
          </p:spPr>
          <p:txBody>
            <a:bodyPr wrap="square" lIns="0" tIns="0" rIns="0" bIns="0" rtlCol="0"/>
            <a:lstStyle/>
            <a:p>
              <a:endParaRPr/>
            </a:p>
          </p:txBody>
        </p:sp>
        <p:sp>
          <p:nvSpPr>
            <p:cNvPr id="48" name="object 32">
              <a:extLst>
                <a:ext uri="{FF2B5EF4-FFF2-40B4-BE49-F238E27FC236}">
                  <a16:creationId xmlns:a16="http://schemas.microsoft.com/office/drawing/2014/main" id="{E18B4B27-7836-0113-E01F-C543A7B24285}"/>
                </a:ext>
              </a:extLst>
            </p:cNvPr>
            <p:cNvSpPr/>
            <p:nvPr/>
          </p:nvSpPr>
          <p:spPr>
            <a:xfrm>
              <a:off x="13065962" y="4619209"/>
              <a:ext cx="1461135" cy="778510"/>
            </a:xfrm>
            <a:custGeom>
              <a:avLst/>
              <a:gdLst/>
              <a:ahLst/>
              <a:cxnLst/>
              <a:rect l="l" t="t" r="r" b="b"/>
              <a:pathLst>
                <a:path w="1461134" h="778510">
                  <a:moveTo>
                    <a:pt x="1304296" y="777991"/>
                  </a:moveTo>
                  <a:lnTo>
                    <a:pt x="156201" y="777991"/>
                  </a:lnTo>
                  <a:lnTo>
                    <a:pt x="114146" y="744785"/>
                  </a:lnTo>
                  <a:lnTo>
                    <a:pt x="74027" y="709365"/>
                  </a:lnTo>
                  <a:lnTo>
                    <a:pt x="35946" y="671811"/>
                  </a:lnTo>
                  <a:lnTo>
                    <a:pt x="0" y="632198"/>
                  </a:lnTo>
                  <a:lnTo>
                    <a:pt x="21606" y="586047"/>
                  </a:lnTo>
                  <a:lnTo>
                    <a:pt x="48803" y="543170"/>
                  </a:lnTo>
                  <a:lnTo>
                    <a:pt x="81205" y="504087"/>
                  </a:lnTo>
                  <a:lnTo>
                    <a:pt x="118427" y="469320"/>
                  </a:lnTo>
                  <a:lnTo>
                    <a:pt x="160083" y="439389"/>
                  </a:lnTo>
                  <a:lnTo>
                    <a:pt x="205788" y="414817"/>
                  </a:lnTo>
                  <a:lnTo>
                    <a:pt x="255157" y="396123"/>
                  </a:lnTo>
                  <a:lnTo>
                    <a:pt x="453520" y="319945"/>
                  </a:lnTo>
                  <a:lnTo>
                    <a:pt x="497280" y="297497"/>
                  </a:lnTo>
                  <a:lnTo>
                    <a:pt x="518837" y="266621"/>
                  </a:lnTo>
                  <a:lnTo>
                    <a:pt x="526026" y="225336"/>
                  </a:lnTo>
                  <a:lnTo>
                    <a:pt x="526681" y="171663"/>
                  </a:lnTo>
                  <a:lnTo>
                    <a:pt x="526681" y="0"/>
                  </a:lnTo>
                  <a:lnTo>
                    <a:pt x="933892" y="0"/>
                  </a:lnTo>
                  <a:lnTo>
                    <a:pt x="933892" y="171512"/>
                  </a:lnTo>
                  <a:lnTo>
                    <a:pt x="935728" y="226100"/>
                  </a:lnTo>
                  <a:lnTo>
                    <a:pt x="945526" y="269318"/>
                  </a:lnTo>
                  <a:lnTo>
                    <a:pt x="969720" y="302098"/>
                  </a:lnTo>
                  <a:lnTo>
                    <a:pt x="1014745" y="325376"/>
                  </a:lnTo>
                  <a:lnTo>
                    <a:pt x="1205793" y="395897"/>
                  </a:lnTo>
                  <a:lnTo>
                    <a:pt x="1255157" y="414646"/>
                  </a:lnTo>
                  <a:lnTo>
                    <a:pt x="1300848" y="439259"/>
                  </a:lnTo>
                  <a:lnTo>
                    <a:pt x="1342481" y="469216"/>
                  </a:lnTo>
                  <a:lnTo>
                    <a:pt x="1379670" y="504000"/>
                  </a:lnTo>
                  <a:lnTo>
                    <a:pt x="1412031" y="543091"/>
                  </a:lnTo>
                  <a:lnTo>
                    <a:pt x="1439177" y="585971"/>
                  </a:lnTo>
                  <a:lnTo>
                    <a:pt x="1460724" y="632123"/>
                  </a:lnTo>
                  <a:lnTo>
                    <a:pt x="1424721" y="671800"/>
                  </a:lnTo>
                  <a:lnTo>
                    <a:pt x="1386583" y="709413"/>
                  </a:lnTo>
                  <a:lnTo>
                    <a:pt x="1346408" y="744847"/>
                  </a:lnTo>
                  <a:lnTo>
                    <a:pt x="1304296" y="777991"/>
                  </a:lnTo>
                  <a:close/>
                </a:path>
              </a:pathLst>
            </a:custGeom>
            <a:solidFill>
              <a:srgbClr val="E7BD8E"/>
            </a:solidFill>
          </p:spPr>
          <p:txBody>
            <a:bodyPr wrap="square" lIns="0" tIns="0" rIns="0" bIns="0" rtlCol="0"/>
            <a:lstStyle/>
            <a:p>
              <a:endParaRPr/>
            </a:p>
          </p:txBody>
        </p:sp>
        <p:sp>
          <p:nvSpPr>
            <p:cNvPr id="49" name="object 33">
              <a:extLst>
                <a:ext uri="{FF2B5EF4-FFF2-40B4-BE49-F238E27FC236}">
                  <a16:creationId xmlns:a16="http://schemas.microsoft.com/office/drawing/2014/main" id="{7EF731BA-D25D-5F7A-AF9C-E5D64C28C0C8}"/>
                </a:ext>
              </a:extLst>
            </p:cNvPr>
            <p:cNvSpPr/>
            <p:nvPr/>
          </p:nvSpPr>
          <p:spPr>
            <a:xfrm>
              <a:off x="13066037" y="4912154"/>
              <a:ext cx="1461135" cy="675640"/>
            </a:xfrm>
            <a:custGeom>
              <a:avLst/>
              <a:gdLst/>
              <a:ahLst/>
              <a:cxnLst/>
              <a:rect l="l" t="t" r="r" b="b"/>
              <a:pathLst>
                <a:path w="1461134" h="675639">
                  <a:moveTo>
                    <a:pt x="730324" y="675038"/>
                  </a:moveTo>
                  <a:lnTo>
                    <a:pt x="679088" y="673697"/>
                  </a:lnTo>
                  <a:lnTo>
                    <a:pt x="628552" y="669719"/>
                  </a:lnTo>
                  <a:lnTo>
                    <a:pt x="578783" y="663171"/>
                  </a:lnTo>
                  <a:lnTo>
                    <a:pt x="529847" y="654120"/>
                  </a:lnTo>
                  <a:lnTo>
                    <a:pt x="481812" y="642634"/>
                  </a:lnTo>
                  <a:lnTo>
                    <a:pt x="434744" y="628779"/>
                  </a:lnTo>
                  <a:lnTo>
                    <a:pt x="388710" y="612622"/>
                  </a:lnTo>
                  <a:lnTo>
                    <a:pt x="343778" y="594232"/>
                  </a:lnTo>
                  <a:lnTo>
                    <a:pt x="300014" y="573674"/>
                  </a:lnTo>
                  <a:lnTo>
                    <a:pt x="257486" y="551016"/>
                  </a:lnTo>
                  <a:lnTo>
                    <a:pt x="216260" y="526325"/>
                  </a:lnTo>
                  <a:lnTo>
                    <a:pt x="176403" y="499669"/>
                  </a:lnTo>
                  <a:lnTo>
                    <a:pt x="137982" y="471114"/>
                  </a:lnTo>
                  <a:lnTo>
                    <a:pt x="101064" y="440728"/>
                  </a:lnTo>
                  <a:lnTo>
                    <a:pt x="65716" y="408578"/>
                  </a:lnTo>
                  <a:lnTo>
                    <a:pt x="32006" y="374731"/>
                  </a:lnTo>
                  <a:lnTo>
                    <a:pt x="0" y="339254"/>
                  </a:lnTo>
                  <a:lnTo>
                    <a:pt x="21606" y="293103"/>
                  </a:lnTo>
                  <a:lnTo>
                    <a:pt x="48803" y="250225"/>
                  </a:lnTo>
                  <a:lnTo>
                    <a:pt x="81205" y="211143"/>
                  </a:lnTo>
                  <a:lnTo>
                    <a:pt x="118427" y="176375"/>
                  </a:lnTo>
                  <a:lnTo>
                    <a:pt x="160083" y="146445"/>
                  </a:lnTo>
                  <a:lnTo>
                    <a:pt x="205788" y="121872"/>
                  </a:lnTo>
                  <a:lnTo>
                    <a:pt x="255157" y="103179"/>
                  </a:lnTo>
                  <a:lnTo>
                    <a:pt x="453520" y="27001"/>
                  </a:lnTo>
                  <a:lnTo>
                    <a:pt x="469023" y="21181"/>
                  </a:lnTo>
                  <a:lnTo>
                    <a:pt x="482172" y="14773"/>
                  </a:lnTo>
                  <a:lnTo>
                    <a:pt x="493156" y="7729"/>
                  </a:lnTo>
                  <a:lnTo>
                    <a:pt x="502168" y="0"/>
                  </a:lnTo>
                  <a:lnTo>
                    <a:pt x="504506" y="2187"/>
                  </a:lnTo>
                  <a:lnTo>
                    <a:pt x="540758" y="31883"/>
                  </a:lnTo>
                  <a:lnTo>
                    <a:pt x="579809" y="56072"/>
                  </a:lnTo>
                  <a:lnTo>
                    <a:pt x="621087" y="74725"/>
                  </a:lnTo>
                  <a:lnTo>
                    <a:pt x="664018" y="87809"/>
                  </a:lnTo>
                  <a:lnTo>
                    <a:pt x="708028" y="95295"/>
                  </a:lnTo>
                  <a:lnTo>
                    <a:pt x="752543" y="97150"/>
                  </a:lnTo>
                  <a:lnTo>
                    <a:pt x="796990" y="93344"/>
                  </a:lnTo>
                  <a:lnTo>
                    <a:pt x="840796" y="83846"/>
                  </a:lnTo>
                  <a:lnTo>
                    <a:pt x="883386" y="68625"/>
                  </a:lnTo>
                  <a:lnTo>
                    <a:pt x="924188" y="47651"/>
                  </a:lnTo>
                  <a:lnTo>
                    <a:pt x="962628" y="20892"/>
                  </a:lnTo>
                  <a:lnTo>
                    <a:pt x="967002" y="17347"/>
                  </a:lnTo>
                  <a:lnTo>
                    <a:pt x="970924" y="14556"/>
                  </a:lnTo>
                  <a:lnTo>
                    <a:pt x="974243" y="12520"/>
                  </a:lnTo>
                  <a:lnTo>
                    <a:pt x="982628" y="18134"/>
                  </a:lnTo>
                  <a:lnTo>
                    <a:pt x="992109" y="23324"/>
                  </a:lnTo>
                  <a:lnTo>
                    <a:pt x="1002764" y="28090"/>
                  </a:lnTo>
                  <a:lnTo>
                    <a:pt x="1205717" y="102952"/>
                  </a:lnTo>
                  <a:lnTo>
                    <a:pt x="1255081" y="121702"/>
                  </a:lnTo>
                  <a:lnTo>
                    <a:pt x="1300773" y="146314"/>
                  </a:lnTo>
                  <a:lnTo>
                    <a:pt x="1342405" y="176272"/>
                  </a:lnTo>
                  <a:lnTo>
                    <a:pt x="1379595" y="211055"/>
                  </a:lnTo>
                  <a:lnTo>
                    <a:pt x="1411955" y="250146"/>
                  </a:lnTo>
                  <a:lnTo>
                    <a:pt x="1439101" y="293027"/>
                  </a:lnTo>
                  <a:lnTo>
                    <a:pt x="1460648" y="339178"/>
                  </a:lnTo>
                  <a:lnTo>
                    <a:pt x="1428642" y="374668"/>
                  </a:lnTo>
                  <a:lnTo>
                    <a:pt x="1394931" y="408526"/>
                  </a:lnTo>
                  <a:lnTo>
                    <a:pt x="1359584" y="440686"/>
                  </a:lnTo>
                  <a:lnTo>
                    <a:pt x="1322666" y="471081"/>
                  </a:lnTo>
                  <a:lnTo>
                    <a:pt x="1284245" y="499643"/>
                  </a:lnTo>
                  <a:lnTo>
                    <a:pt x="1244388" y="526305"/>
                  </a:lnTo>
                  <a:lnTo>
                    <a:pt x="1203162" y="551001"/>
                  </a:lnTo>
                  <a:lnTo>
                    <a:pt x="1160633" y="573662"/>
                  </a:lnTo>
                  <a:lnTo>
                    <a:pt x="1116869" y="594224"/>
                  </a:lnTo>
                  <a:lnTo>
                    <a:pt x="1071937" y="612617"/>
                  </a:lnTo>
                  <a:lnTo>
                    <a:pt x="1025904" y="628775"/>
                  </a:lnTo>
                  <a:lnTo>
                    <a:pt x="978836" y="642632"/>
                  </a:lnTo>
                  <a:lnTo>
                    <a:pt x="930801" y="654119"/>
                  </a:lnTo>
                  <a:lnTo>
                    <a:pt x="881865" y="663171"/>
                  </a:lnTo>
                  <a:lnTo>
                    <a:pt x="832095" y="669719"/>
                  </a:lnTo>
                  <a:lnTo>
                    <a:pt x="781559" y="673697"/>
                  </a:lnTo>
                  <a:lnTo>
                    <a:pt x="730324" y="675038"/>
                  </a:lnTo>
                  <a:close/>
                </a:path>
              </a:pathLst>
            </a:custGeom>
            <a:solidFill>
              <a:srgbClr val="5DC1EC"/>
            </a:solidFill>
          </p:spPr>
          <p:txBody>
            <a:bodyPr wrap="square" lIns="0" tIns="0" rIns="0" bIns="0" rtlCol="0"/>
            <a:lstStyle/>
            <a:p>
              <a:endParaRPr/>
            </a:p>
          </p:txBody>
        </p:sp>
        <p:sp>
          <p:nvSpPr>
            <p:cNvPr id="50" name="object 34">
              <a:extLst>
                <a:ext uri="{FF2B5EF4-FFF2-40B4-BE49-F238E27FC236}">
                  <a16:creationId xmlns:a16="http://schemas.microsoft.com/office/drawing/2014/main" id="{576E0178-63B2-BCFE-5A2C-E0B2A012C736}"/>
                </a:ext>
              </a:extLst>
            </p:cNvPr>
            <p:cNvSpPr/>
            <p:nvPr/>
          </p:nvSpPr>
          <p:spPr>
            <a:xfrm>
              <a:off x="13066027" y="4939156"/>
              <a:ext cx="1460500" cy="645160"/>
            </a:xfrm>
            <a:custGeom>
              <a:avLst/>
              <a:gdLst/>
              <a:ahLst/>
              <a:cxnLst/>
              <a:rect l="l" t="t" r="r" b="b"/>
              <a:pathLst>
                <a:path w="1460500" h="645160">
                  <a:moveTo>
                    <a:pt x="651065" y="644804"/>
                  </a:moveTo>
                  <a:lnTo>
                    <a:pt x="633031" y="594499"/>
                  </a:lnTo>
                  <a:lnTo>
                    <a:pt x="616165" y="543991"/>
                  </a:lnTo>
                  <a:lnTo>
                    <a:pt x="600252" y="493395"/>
                  </a:lnTo>
                  <a:lnTo>
                    <a:pt x="585127" y="442760"/>
                  </a:lnTo>
                  <a:lnTo>
                    <a:pt x="570585" y="392188"/>
                  </a:lnTo>
                  <a:lnTo>
                    <a:pt x="556463" y="341757"/>
                  </a:lnTo>
                  <a:lnTo>
                    <a:pt x="528701" y="241693"/>
                  </a:lnTo>
                  <a:lnTo>
                    <a:pt x="514692" y="192214"/>
                  </a:lnTo>
                  <a:lnTo>
                    <a:pt x="500354" y="143217"/>
                  </a:lnTo>
                  <a:lnTo>
                    <a:pt x="485508" y="94805"/>
                  </a:lnTo>
                  <a:lnTo>
                    <a:pt x="469963" y="47028"/>
                  </a:lnTo>
                  <a:lnTo>
                    <a:pt x="453529" y="0"/>
                  </a:lnTo>
                  <a:lnTo>
                    <a:pt x="255155" y="76187"/>
                  </a:lnTo>
                  <a:lnTo>
                    <a:pt x="205790" y="94881"/>
                  </a:lnTo>
                  <a:lnTo>
                    <a:pt x="160083" y="119443"/>
                  </a:lnTo>
                  <a:lnTo>
                    <a:pt x="118427" y="149377"/>
                  </a:lnTo>
                  <a:lnTo>
                    <a:pt x="81216" y="184150"/>
                  </a:lnTo>
                  <a:lnTo>
                    <a:pt x="48806" y="223227"/>
                  </a:lnTo>
                  <a:lnTo>
                    <a:pt x="21615" y="266103"/>
                  </a:lnTo>
                  <a:lnTo>
                    <a:pt x="0" y="312254"/>
                  </a:lnTo>
                  <a:lnTo>
                    <a:pt x="30124" y="345770"/>
                  </a:lnTo>
                  <a:lnTo>
                    <a:pt x="62179" y="378231"/>
                  </a:lnTo>
                  <a:lnTo>
                    <a:pt x="96151" y="409511"/>
                  </a:lnTo>
                  <a:lnTo>
                    <a:pt x="132029" y="439496"/>
                  </a:lnTo>
                  <a:lnTo>
                    <a:pt x="169824" y="468033"/>
                  </a:lnTo>
                  <a:lnTo>
                    <a:pt x="209511" y="494982"/>
                  </a:lnTo>
                  <a:lnTo>
                    <a:pt x="251091" y="520242"/>
                  </a:lnTo>
                  <a:lnTo>
                    <a:pt x="294551" y="543648"/>
                  </a:lnTo>
                  <a:lnTo>
                    <a:pt x="339902" y="565086"/>
                  </a:lnTo>
                  <a:lnTo>
                    <a:pt x="387121" y="584415"/>
                  </a:lnTo>
                  <a:lnTo>
                    <a:pt x="436194" y="601497"/>
                  </a:lnTo>
                  <a:lnTo>
                    <a:pt x="487146" y="616216"/>
                  </a:lnTo>
                  <a:lnTo>
                    <a:pt x="539940" y="628421"/>
                  </a:lnTo>
                  <a:lnTo>
                    <a:pt x="594575" y="637997"/>
                  </a:lnTo>
                  <a:lnTo>
                    <a:pt x="651065" y="644804"/>
                  </a:lnTo>
                  <a:close/>
                </a:path>
                <a:path w="1460500" h="645160">
                  <a:moveTo>
                    <a:pt x="1460500" y="312178"/>
                  </a:moveTo>
                  <a:lnTo>
                    <a:pt x="1439011" y="266026"/>
                  </a:lnTo>
                  <a:lnTo>
                    <a:pt x="1411909" y="223151"/>
                  </a:lnTo>
                  <a:lnTo>
                    <a:pt x="1379575" y="184061"/>
                  </a:lnTo>
                  <a:lnTo>
                    <a:pt x="1342402" y="149275"/>
                  </a:lnTo>
                  <a:lnTo>
                    <a:pt x="1300772" y="119316"/>
                  </a:lnTo>
                  <a:lnTo>
                    <a:pt x="1255090" y="94703"/>
                  </a:lnTo>
                  <a:lnTo>
                    <a:pt x="1205725" y="75958"/>
                  </a:lnTo>
                  <a:lnTo>
                    <a:pt x="1044244" y="16370"/>
                  </a:lnTo>
                  <a:lnTo>
                    <a:pt x="1024204" y="63411"/>
                  </a:lnTo>
                  <a:lnTo>
                    <a:pt x="1004887" y="110731"/>
                  </a:lnTo>
                  <a:lnTo>
                    <a:pt x="986231" y="158318"/>
                  </a:lnTo>
                  <a:lnTo>
                    <a:pt x="968184" y="206133"/>
                  </a:lnTo>
                  <a:lnTo>
                    <a:pt x="950671" y="254165"/>
                  </a:lnTo>
                  <a:lnTo>
                    <a:pt x="933665" y="302399"/>
                  </a:lnTo>
                  <a:lnTo>
                    <a:pt x="917092" y="350799"/>
                  </a:lnTo>
                  <a:lnTo>
                    <a:pt x="900887" y="399351"/>
                  </a:lnTo>
                  <a:lnTo>
                    <a:pt x="885012" y="448017"/>
                  </a:lnTo>
                  <a:lnTo>
                    <a:pt x="869391" y="496798"/>
                  </a:lnTo>
                  <a:lnTo>
                    <a:pt x="853986" y="545655"/>
                  </a:lnTo>
                  <a:lnTo>
                    <a:pt x="823556" y="643521"/>
                  </a:lnTo>
                  <a:lnTo>
                    <a:pt x="874001" y="637311"/>
                  </a:lnTo>
                  <a:lnTo>
                    <a:pt x="923620" y="628535"/>
                  </a:lnTo>
                  <a:lnTo>
                    <a:pt x="972312" y="617258"/>
                  </a:lnTo>
                  <a:lnTo>
                    <a:pt x="1020038" y="603554"/>
                  </a:lnTo>
                  <a:lnTo>
                    <a:pt x="1066711" y="587502"/>
                  </a:lnTo>
                  <a:lnTo>
                    <a:pt x="1112266" y="569150"/>
                  </a:lnTo>
                  <a:lnTo>
                    <a:pt x="1156627" y="548576"/>
                  </a:lnTo>
                  <a:lnTo>
                    <a:pt x="1199730" y="525843"/>
                  </a:lnTo>
                  <a:lnTo>
                    <a:pt x="1241526" y="501027"/>
                  </a:lnTo>
                  <a:lnTo>
                    <a:pt x="1281912" y="474192"/>
                  </a:lnTo>
                  <a:lnTo>
                    <a:pt x="1320838" y="445414"/>
                  </a:lnTo>
                  <a:lnTo>
                    <a:pt x="1358226" y="414756"/>
                  </a:lnTo>
                  <a:lnTo>
                    <a:pt x="1394015" y="382282"/>
                  </a:lnTo>
                  <a:lnTo>
                    <a:pt x="1428127" y="348068"/>
                  </a:lnTo>
                  <a:lnTo>
                    <a:pt x="1460500" y="312178"/>
                  </a:lnTo>
                  <a:close/>
                </a:path>
              </a:pathLst>
            </a:custGeom>
            <a:solidFill>
              <a:srgbClr val="092837"/>
            </a:solidFill>
          </p:spPr>
          <p:txBody>
            <a:bodyPr wrap="square" lIns="0" tIns="0" rIns="0" bIns="0" rtlCol="0"/>
            <a:lstStyle/>
            <a:p>
              <a:endParaRPr/>
            </a:p>
          </p:txBody>
        </p:sp>
        <p:sp>
          <p:nvSpPr>
            <p:cNvPr id="51" name="object 35">
              <a:extLst>
                <a:ext uri="{FF2B5EF4-FFF2-40B4-BE49-F238E27FC236}">
                  <a16:creationId xmlns:a16="http://schemas.microsoft.com/office/drawing/2014/main" id="{04C0D95F-124A-0E32-989E-B27CE1487142}"/>
                </a:ext>
              </a:extLst>
            </p:cNvPr>
            <p:cNvSpPr/>
            <p:nvPr/>
          </p:nvSpPr>
          <p:spPr>
            <a:xfrm>
              <a:off x="13472799" y="3912040"/>
              <a:ext cx="647700" cy="920115"/>
            </a:xfrm>
            <a:custGeom>
              <a:avLst/>
              <a:gdLst/>
              <a:ahLst/>
              <a:cxnLst/>
              <a:rect l="l" t="t" r="r" b="b"/>
              <a:pathLst>
                <a:path w="647700" h="920114">
                  <a:moveTo>
                    <a:pt x="323487" y="920014"/>
                  </a:moveTo>
                  <a:lnTo>
                    <a:pt x="271904" y="911227"/>
                  </a:lnTo>
                  <a:lnTo>
                    <a:pt x="198657" y="881539"/>
                  </a:lnTo>
                  <a:lnTo>
                    <a:pt x="159064" y="857299"/>
                  </a:lnTo>
                  <a:lnTo>
                    <a:pt x="120240" y="825963"/>
                  </a:lnTo>
                  <a:lnTo>
                    <a:pt x="84247" y="786908"/>
                  </a:lnTo>
                  <a:lnTo>
                    <a:pt x="53148" y="739509"/>
                  </a:lnTo>
                  <a:lnTo>
                    <a:pt x="29002" y="683144"/>
                  </a:lnTo>
                  <a:lnTo>
                    <a:pt x="13874" y="617189"/>
                  </a:lnTo>
                  <a:lnTo>
                    <a:pt x="8307" y="571998"/>
                  </a:lnTo>
                  <a:lnTo>
                    <a:pt x="4283" y="526464"/>
                  </a:lnTo>
                  <a:lnTo>
                    <a:pt x="1653" y="478521"/>
                  </a:lnTo>
                  <a:lnTo>
                    <a:pt x="273" y="426108"/>
                  </a:lnTo>
                  <a:lnTo>
                    <a:pt x="0" y="367160"/>
                  </a:lnTo>
                  <a:lnTo>
                    <a:pt x="2747" y="311701"/>
                  </a:lnTo>
                  <a:lnTo>
                    <a:pt x="10464" y="260184"/>
                  </a:lnTo>
                  <a:lnTo>
                    <a:pt x="22908" y="212838"/>
                  </a:lnTo>
                  <a:lnTo>
                    <a:pt x="39842" y="169819"/>
                  </a:lnTo>
                  <a:lnTo>
                    <a:pt x="61026" y="131282"/>
                  </a:lnTo>
                  <a:lnTo>
                    <a:pt x="86224" y="97380"/>
                  </a:lnTo>
                  <a:lnTo>
                    <a:pt x="115195" y="68270"/>
                  </a:lnTo>
                  <a:lnTo>
                    <a:pt x="147703" y="44105"/>
                  </a:lnTo>
                  <a:lnTo>
                    <a:pt x="183508" y="25041"/>
                  </a:lnTo>
                  <a:lnTo>
                    <a:pt x="222373" y="11232"/>
                  </a:lnTo>
                  <a:lnTo>
                    <a:pt x="264058" y="2834"/>
                  </a:lnTo>
                  <a:lnTo>
                    <a:pt x="308477" y="0"/>
                  </a:lnTo>
                  <a:lnTo>
                    <a:pt x="322129" y="15009"/>
                  </a:lnTo>
                  <a:lnTo>
                    <a:pt x="366808" y="17547"/>
                  </a:lnTo>
                  <a:lnTo>
                    <a:pt x="409421" y="25129"/>
                  </a:lnTo>
                  <a:lnTo>
                    <a:pt x="449688" y="37704"/>
                  </a:lnTo>
                  <a:lnTo>
                    <a:pt x="487250" y="55221"/>
                  </a:lnTo>
                  <a:lnTo>
                    <a:pt x="521753" y="77628"/>
                  </a:lnTo>
                  <a:lnTo>
                    <a:pt x="552840" y="104876"/>
                  </a:lnTo>
                  <a:lnTo>
                    <a:pt x="580153" y="136913"/>
                  </a:lnTo>
                  <a:lnTo>
                    <a:pt x="603338" y="173688"/>
                  </a:lnTo>
                  <a:lnTo>
                    <a:pt x="622037" y="215152"/>
                  </a:lnTo>
                  <a:lnTo>
                    <a:pt x="635894" y="261252"/>
                  </a:lnTo>
                  <a:lnTo>
                    <a:pt x="644553" y="311939"/>
                  </a:lnTo>
                  <a:lnTo>
                    <a:pt x="647656" y="367236"/>
                  </a:lnTo>
                  <a:lnTo>
                    <a:pt x="647377" y="426183"/>
                  </a:lnTo>
                  <a:lnTo>
                    <a:pt x="645993" y="478592"/>
                  </a:lnTo>
                  <a:lnTo>
                    <a:pt x="643361" y="526523"/>
                  </a:lnTo>
                  <a:lnTo>
                    <a:pt x="639337" y="572035"/>
                  </a:lnTo>
                  <a:lnTo>
                    <a:pt x="633778" y="617189"/>
                  </a:lnTo>
                  <a:lnTo>
                    <a:pt x="618989" y="683144"/>
                  </a:lnTo>
                  <a:lnTo>
                    <a:pt x="595708" y="739509"/>
                  </a:lnTo>
                  <a:lnTo>
                    <a:pt x="565767" y="786908"/>
                  </a:lnTo>
                  <a:lnTo>
                    <a:pt x="530996" y="825963"/>
                  </a:lnTo>
                  <a:lnTo>
                    <a:pt x="493227" y="857299"/>
                  </a:lnTo>
                  <a:lnTo>
                    <a:pt x="454290" y="881539"/>
                  </a:lnTo>
                  <a:lnTo>
                    <a:pt x="416017" y="899307"/>
                  </a:lnTo>
                  <a:lnTo>
                    <a:pt x="348784" y="917921"/>
                  </a:lnTo>
                  <a:lnTo>
                    <a:pt x="323487" y="920014"/>
                  </a:lnTo>
                  <a:close/>
                </a:path>
              </a:pathLst>
            </a:custGeom>
            <a:solidFill>
              <a:srgbClr val="FACB98"/>
            </a:solidFill>
          </p:spPr>
          <p:txBody>
            <a:bodyPr wrap="square" lIns="0" tIns="0" rIns="0" bIns="0" rtlCol="0"/>
            <a:lstStyle/>
            <a:p>
              <a:endParaRPr/>
            </a:p>
          </p:txBody>
        </p:sp>
        <p:sp>
          <p:nvSpPr>
            <p:cNvPr id="52" name="object 36">
              <a:extLst>
                <a:ext uri="{FF2B5EF4-FFF2-40B4-BE49-F238E27FC236}">
                  <a16:creationId xmlns:a16="http://schemas.microsoft.com/office/drawing/2014/main" id="{81F8AC55-7670-1547-9903-94C43B9C0EDE}"/>
                </a:ext>
              </a:extLst>
            </p:cNvPr>
            <p:cNvSpPr/>
            <p:nvPr/>
          </p:nvSpPr>
          <p:spPr>
            <a:xfrm>
              <a:off x="13438025" y="3806673"/>
              <a:ext cx="702945" cy="668020"/>
            </a:xfrm>
            <a:custGeom>
              <a:avLst/>
              <a:gdLst/>
              <a:ahLst/>
              <a:cxnLst/>
              <a:rect l="l" t="t" r="r" b="b"/>
              <a:pathLst>
                <a:path w="702944" h="668020">
                  <a:moveTo>
                    <a:pt x="39069" y="667949"/>
                  </a:moveTo>
                  <a:lnTo>
                    <a:pt x="36909" y="660052"/>
                  </a:lnTo>
                  <a:lnTo>
                    <a:pt x="35477" y="651384"/>
                  </a:lnTo>
                  <a:lnTo>
                    <a:pt x="34879" y="642589"/>
                  </a:lnTo>
                  <a:lnTo>
                    <a:pt x="35222" y="634310"/>
                  </a:lnTo>
                  <a:lnTo>
                    <a:pt x="36157" y="624907"/>
                  </a:lnTo>
                  <a:lnTo>
                    <a:pt x="36759" y="615709"/>
                  </a:lnTo>
                  <a:lnTo>
                    <a:pt x="30743" y="548514"/>
                  </a:lnTo>
                  <a:lnTo>
                    <a:pt x="20874" y="501553"/>
                  </a:lnTo>
                  <a:lnTo>
                    <a:pt x="10296" y="455026"/>
                  </a:lnTo>
                  <a:lnTo>
                    <a:pt x="2255" y="408245"/>
                  </a:lnTo>
                  <a:lnTo>
                    <a:pt x="0" y="360523"/>
                  </a:lnTo>
                  <a:lnTo>
                    <a:pt x="2468" y="313688"/>
                  </a:lnTo>
                  <a:lnTo>
                    <a:pt x="6550" y="266968"/>
                  </a:lnTo>
                  <a:lnTo>
                    <a:pt x="12237" y="220415"/>
                  </a:lnTo>
                  <a:lnTo>
                    <a:pt x="19520" y="174082"/>
                  </a:lnTo>
                  <a:lnTo>
                    <a:pt x="28391" y="128022"/>
                  </a:lnTo>
                  <a:lnTo>
                    <a:pt x="38843" y="82286"/>
                  </a:lnTo>
                  <a:lnTo>
                    <a:pt x="63657" y="55285"/>
                  </a:lnTo>
                  <a:lnTo>
                    <a:pt x="71576" y="56869"/>
                  </a:lnTo>
                  <a:lnTo>
                    <a:pt x="76252" y="64788"/>
                  </a:lnTo>
                  <a:lnTo>
                    <a:pt x="90847" y="92855"/>
                  </a:lnTo>
                  <a:lnTo>
                    <a:pt x="96548" y="103156"/>
                  </a:lnTo>
                  <a:lnTo>
                    <a:pt x="102801" y="112984"/>
                  </a:lnTo>
                  <a:lnTo>
                    <a:pt x="115653" y="100637"/>
                  </a:lnTo>
                  <a:lnTo>
                    <a:pt x="126701" y="82258"/>
                  </a:lnTo>
                  <a:lnTo>
                    <a:pt x="136265" y="62253"/>
                  </a:lnTo>
                  <a:lnTo>
                    <a:pt x="144661" y="45027"/>
                  </a:lnTo>
                  <a:lnTo>
                    <a:pt x="149340" y="37431"/>
                  </a:lnTo>
                  <a:lnTo>
                    <a:pt x="155051" y="30584"/>
                  </a:lnTo>
                  <a:lnTo>
                    <a:pt x="161865" y="25830"/>
                  </a:lnTo>
                  <a:lnTo>
                    <a:pt x="169853" y="24512"/>
                  </a:lnTo>
                  <a:lnTo>
                    <a:pt x="177625" y="27543"/>
                  </a:lnTo>
                  <a:lnTo>
                    <a:pt x="183269" y="33997"/>
                  </a:lnTo>
                  <a:lnTo>
                    <a:pt x="186919" y="42458"/>
                  </a:lnTo>
                  <a:lnTo>
                    <a:pt x="188709" y="51514"/>
                  </a:lnTo>
                  <a:lnTo>
                    <a:pt x="189490" y="60589"/>
                  </a:lnTo>
                  <a:lnTo>
                    <a:pt x="190660" y="69643"/>
                  </a:lnTo>
                  <a:lnTo>
                    <a:pt x="193174" y="78061"/>
                  </a:lnTo>
                  <a:lnTo>
                    <a:pt x="197986" y="85228"/>
                  </a:lnTo>
                  <a:lnTo>
                    <a:pt x="207468" y="90647"/>
                  </a:lnTo>
                  <a:lnTo>
                    <a:pt x="218576" y="91186"/>
                  </a:lnTo>
                  <a:lnTo>
                    <a:pt x="229741" y="87710"/>
                  </a:lnTo>
                  <a:lnTo>
                    <a:pt x="239393" y="81080"/>
                  </a:lnTo>
                  <a:lnTo>
                    <a:pt x="246899" y="72454"/>
                  </a:lnTo>
                  <a:lnTo>
                    <a:pt x="253167" y="62818"/>
                  </a:lnTo>
                  <a:lnTo>
                    <a:pt x="258941" y="52771"/>
                  </a:lnTo>
                  <a:lnTo>
                    <a:pt x="264962" y="42915"/>
                  </a:lnTo>
                  <a:lnTo>
                    <a:pt x="300419" y="9866"/>
                  </a:lnTo>
                  <a:lnTo>
                    <a:pt x="323716" y="0"/>
                  </a:lnTo>
                  <a:lnTo>
                    <a:pt x="327865" y="1357"/>
                  </a:lnTo>
                  <a:lnTo>
                    <a:pt x="333023" y="4851"/>
                  </a:lnTo>
                  <a:lnTo>
                    <a:pt x="336208" y="10474"/>
                  </a:lnTo>
                  <a:lnTo>
                    <a:pt x="338164" y="17214"/>
                  </a:lnTo>
                  <a:lnTo>
                    <a:pt x="339631" y="24060"/>
                  </a:lnTo>
                  <a:lnTo>
                    <a:pt x="348402" y="43105"/>
                  </a:lnTo>
                  <a:lnTo>
                    <a:pt x="363757" y="57519"/>
                  </a:lnTo>
                  <a:lnTo>
                    <a:pt x="383170" y="65669"/>
                  </a:lnTo>
                  <a:lnTo>
                    <a:pt x="404118" y="65920"/>
                  </a:lnTo>
                  <a:lnTo>
                    <a:pt x="420443" y="59888"/>
                  </a:lnTo>
                  <a:lnTo>
                    <a:pt x="434711" y="49741"/>
                  </a:lnTo>
                  <a:lnTo>
                    <a:pt x="446957" y="36710"/>
                  </a:lnTo>
                  <a:lnTo>
                    <a:pt x="457216" y="22023"/>
                  </a:lnTo>
                  <a:lnTo>
                    <a:pt x="463401" y="11766"/>
                  </a:lnTo>
                  <a:lnTo>
                    <a:pt x="468529" y="9050"/>
                  </a:lnTo>
                  <a:lnTo>
                    <a:pt x="501188" y="32884"/>
                  </a:lnTo>
                  <a:lnTo>
                    <a:pt x="504794" y="44274"/>
                  </a:lnTo>
                  <a:lnTo>
                    <a:pt x="509277" y="55389"/>
                  </a:lnTo>
                  <a:lnTo>
                    <a:pt x="515655" y="64566"/>
                  </a:lnTo>
                  <a:lnTo>
                    <a:pt x="524946" y="70143"/>
                  </a:lnTo>
                  <a:lnTo>
                    <a:pt x="543823" y="67611"/>
                  </a:lnTo>
                  <a:lnTo>
                    <a:pt x="561866" y="55596"/>
                  </a:lnTo>
                  <a:lnTo>
                    <a:pt x="579569" y="44444"/>
                  </a:lnTo>
                  <a:lnTo>
                    <a:pt x="611598" y="69796"/>
                  </a:lnTo>
                  <a:lnTo>
                    <a:pt x="613568" y="80099"/>
                  </a:lnTo>
                  <a:lnTo>
                    <a:pt x="617101" y="90098"/>
                  </a:lnTo>
                  <a:lnTo>
                    <a:pt x="623166" y="98766"/>
                  </a:lnTo>
                  <a:lnTo>
                    <a:pt x="631069" y="103985"/>
                  </a:lnTo>
                  <a:lnTo>
                    <a:pt x="640117" y="103631"/>
                  </a:lnTo>
                  <a:lnTo>
                    <a:pt x="646725" y="99296"/>
                  </a:lnTo>
                  <a:lnTo>
                    <a:pt x="652817" y="93779"/>
                  </a:lnTo>
                  <a:lnTo>
                    <a:pt x="658838" y="89832"/>
                  </a:lnTo>
                  <a:lnTo>
                    <a:pt x="685503" y="153279"/>
                  </a:lnTo>
                  <a:lnTo>
                    <a:pt x="691474" y="196122"/>
                  </a:lnTo>
                  <a:lnTo>
                    <a:pt x="699537" y="263213"/>
                  </a:lnTo>
                  <a:lnTo>
                    <a:pt x="702210" y="303145"/>
                  </a:lnTo>
                  <a:lnTo>
                    <a:pt x="702818" y="343162"/>
                  </a:lnTo>
                  <a:lnTo>
                    <a:pt x="701361" y="383150"/>
                  </a:lnTo>
                  <a:lnTo>
                    <a:pt x="696225" y="429230"/>
                  </a:lnTo>
                  <a:lnTo>
                    <a:pt x="680459" y="522192"/>
                  </a:lnTo>
                  <a:lnTo>
                    <a:pt x="675312" y="568663"/>
                  </a:lnTo>
                  <a:lnTo>
                    <a:pt x="675642" y="614851"/>
                  </a:lnTo>
                  <a:lnTo>
                    <a:pt x="668887" y="566416"/>
                  </a:lnTo>
                  <a:lnTo>
                    <a:pt x="657012" y="520732"/>
                  </a:lnTo>
                  <a:lnTo>
                    <a:pt x="639538" y="477042"/>
                  </a:lnTo>
                  <a:lnTo>
                    <a:pt x="615982" y="434589"/>
                  </a:lnTo>
                  <a:lnTo>
                    <a:pt x="585138" y="393638"/>
                  </a:lnTo>
                  <a:lnTo>
                    <a:pt x="542171" y="366425"/>
                  </a:lnTo>
                  <a:lnTo>
                    <a:pt x="525487" y="363451"/>
                  </a:lnTo>
                  <a:lnTo>
                    <a:pt x="508654" y="364747"/>
                  </a:lnTo>
                  <a:lnTo>
                    <a:pt x="486648" y="373838"/>
                  </a:lnTo>
                  <a:lnTo>
                    <a:pt x="467181" y="388260"/>
                  </a:lnTo>
                  <a:lnTo>
                    <a:pt x="448463" y="404521"/>
                  </a:lnTo>
                  <a:lnTo>
                    <a:pt x="428706" y="419127"/>
                  </a:lnTo>
                  <a:lnTo>
                    <a:pt x="404808" y="429628"/>
                  </a:lnTo>
                  <a:lnTo>
                    <a:pt x="379058" y="434231"/>
                  </a:lnTo>
                  <a:lnTo>
                    <a:pt x="352658" y="433488"/>
                  </a:lnTo>
                  <a:lnTo>
                    <a:pt x="302383" y="418389"/>
                  </a:lnTo>
                  <a:lnTo>
                    <a:pt x="257719" y="390638"/>
                  </a:lnTo>
                  <a:lnTo>
                    <a:pt x="223149" y="361972"/>
                  </a:lnTo>
                  <a:lnTo>
                    <a:pt x="208055" y="351274"/>
                  </a:lnTo>
                  <a:lnTo>
                    <a:pt x="191886" y="344070"/>
                  </a:lnTo>
                  <a:lnTo>
                    <a:pt x="174529" y="342572"/>
                  </a:lnTo>
                  <a:lnTo>
                    <a:pt x="158712" y="347669"/>
                  </a:lnTo>
                  <a:lnTo>
                    <a:pt x="124146" y="385715"/>
                  </a:lnTo>
                  <a:lnTo>
                    <a:pt x="102811" y="424050"/>
                  </a:lnTo>
                  <a:lnTo>
                    <a:pt x="85379" y="462788"/>
                  </a:lnTo>
                  <a:lnTo>
                    <a:pt x="72302" y="502756"/>
                  </a:lnTo>
                  <a:lnTo>
                    <a:pt x="64034" y="544782"/>
                  </a:lnTo>
                  <a:lnTo>
                    <a:pt x="63355" y="550967"/>
                  </a:lnTo>
                  <a:lnTo>
                    <a:pt x="56484" y="578516"/>
                  </a:lnTo>
                  <a:lnTo>
                    <a:pt x="45781" y="609741"/>
                  </a:lnTo>
                  <a:lnTo>
                    <a:pt x="37794" y="640825"/>
                  </a:lnTo>
                  <a:lnTo>
                    <a:pt x="39069" y="667949"/>
                  </a:lnTo>
                  <a:close/>
                </a:path>
              </a:pathLst>
            </a:custGeom>
            <a:solidFill>
              <a:srgbClr val="A66A42"/>
            </a:solidFill>
          </p:spPr>
          <p:txBody>
            <a:bodyPr wrap="square" lIns="0" tIns="0" rIns="0" bIns="0" rtlCol="0"/>
            <a:lstStyle/>
            <a:p>
              <a:endParaRPr/>
            </a:p>
          </p:txBody>
        </p:sp>
      </p:grpSp>
      <p:sp>
        <p:nvSpPr>
          <p:cNvPr id="54" name="TextBox 53">
            <a:extLst>
              <a:ext uri="{FF2B5EF4-FFF2-40B4-BE49-F238E27FC236}">
                <a16:creationId xmlns:a16="http://schemas.microsoft.com/office/drawing/2014/main" id="{F4B23D58-FA9F-3A6F-CBAE-7E0E735F31A1}"/>
              </a:ext>
            </a:extLst>
          </p:cNvPr>
          <p:cNvSpPr txBox="1"/>
          <p:nvPr/>
        </p:nvSpPr>
        <p:spPr>
          <a:xfrm>
            <a:off x="3487924" y="7381705"/>
            <a:ext cx="2842218" cy="557204"/>
          </a:xfrm>
          <a:prstGeom prst="rect">
            <a:avLst/>
          </a:prstGeom>
          <a:noFill/>
        </p:spPr>
        <p:txBody>
          <a:bodyPr wrap="square">
            <a:spAutoFit/>
          </a:bodyPr>
          <a:lstStyle/>
          <a:p>
            <a:pPr marL="12700" marR="5080">
              <a:lnSpc>
                <a:spcPts val="4200"/>
              </a:lnSpc>
              <a:spcBef>
                <a:spcPts val="940"/>
              </a:spcBef>
            </a:pPr>
            <a:r>
              <a:rPr lang="en-US" b="1" spc="300" dirty="0">
                <a:solidFill>
                  <a:srgbClr val="FFFFFF"/>
                </a:solidFill>
                <a:cs typeface="Trebuchet MS" panose="020B0603020202020204"/>
              </a:rPr>
              <a:t>Moumita Basak</a:t>
            </a:r>
            <a:endParaRPr lang="en-IN" sz="1800" spc="300" dirty="0">
              <a:cs typeface="Trebuchet MS" panose="020B0603020202020204"/>
            </a:endParaRPr>
          </a:p>
        </p:txBody>
      </p:sp>
      <p:sp>
        <p:nvSpPr>
          <p:cNvPr id="56" name="TextBox 55">
            <a:extLst>
              <a:ext uri="{FF2B5EF4-FFF2-40B4-BE49-F238E27FC236}">
                <a16:creationId xmlns:a16="http://schemas.microsoft.com/office/drawing/2014/main" id="{0F82537B-8DEA-6ED6-5A5C-22C9B4DF991C}"/>
              </a:ext>
            </a:extLst>
          </p:cNvPr>
          <p:cNvSpPr txBox="1"/>
          <p:nvPr/>
        </p:nvSpPr>
        <p:spPr>
          <a:xfrm>
            <a:off x="7478469" y="7352064"/>
            <a:ext cx="3196890" cy="557204"/>
          </a:xfrm>
          <a:prstGeom prst="rect">
            <a:avLst/>
          </a:prstGeom>
          <a:noFill/>
        </p:spPr>
        <p:txBody>
          <a:bodyPr wrap="square">
            <a:spAutoFit/>
          </a:bodyPr>
          <a:lstStyle/>
          <a:p>
            <a:pPr marL="12700" marR="5080">
              <a:lnSpc>
                <a:spcPts val="4200"/>
              </a:lnSpc>
              <a:spcBef>
                <a:spcPts val="940"/>
              </a:spcBef>
            </a:pPr>
            <a:r>
              <a:rPr lang="en-IN" sz="1800" b="1" spc="300" dirty="0" err="1">
                <a:solidFill>
                  <a:srgbClr val="FFFFFF"/>
                </a:solidFill>
                <a:cs typeface="Trebuchet MS" panose="020B0603020202020204"/>
              </a:rPr>
              <a:t>Hrishabh</a:t>
            </a:r>
            <a:r>
              <a:rPr lang="en-IN" sz="1800" b="1" spc="300" dirty="0">
                <a:solidFill>
                  <a:srgbClr val="FFFFFF"/>
                </a:solidFill>
                <a:cs typeface="Trebuchet MS" panose="020B0603020202020204"/>
              </a:rPr>
              <a:t>  </a:t>
            </a:r>
            <a:r>
              <a:rPr lang="en-IN" b="1" spc="300" dirty="0">
                <a:solidFill>
                  <a:srgbClr val="FFFFFF"/>
                </a:solidFill>
                <a:cs typeface="Trebuchet MS" panose="020B0603020202020204"/>
              </a:rPr>
              <a:t>Mukherjee</a:t>
            </a:r>
            <a:endParaRPr lang="en-IN" sz="1800" spc="300" dirty="0">
              <a:cs typeface="Trebuchet MS" panose="020B0603020202020204"/>
            </a:endParaRPr>
          </a:p>
        </p:txBody>
      </p:sp>
      <p:sp>
        <p:nvSpPr>
          <p:cNvPr id="58" name="TextBox 57">
            <a:extLst>
              <a:ext uri="{FF2B5EF4-FFF2-40B4-BE49-F238E27FC236}">
                <a16:creationId xmlns:a16="http://schemas.microsoft.com/office/drawing/2014/main" id="{1001521B-F9EC-20E6-4D61-FFEA98D01181}"/>
              </a:ext>
            </a:extLst>
          </p:cNvPr>
          <p:cNvSpPr txBox="1"/>
          <p:nvPr/>
        </p:nvSpPr>
        <p:spPr>
          <a:xfrm>
            <a:off x="11736506" y="7340790"/>
            <a:ext cx="2209800" cy="557204"/>
          </a:xfrm>
          <a:prstGeom prst="rect">
            <a:avLst/>
          </a:prstGeom>
          <a:noFill/>
        </p:spPr>
        <p:txBody>
          <a:bodyPr wrap="square">
            <a:spAutoFit/>
          </a:bodyPr>
          <a:lstStyle/>
          <a:p>
            <a:pPr marL="12700" marR="5080">
              <a:lnSpc>
                <a:spcPts val="4200"/>
              </a:lnSpc>
              <a:spcBef>
                <a:spcPts val="940"/>
              </a:spcBef>
            </a:pPr>
            <a:r>
              <a:rPr lang="en-IN" sz="1800" b="1" spc="300" dirty="0">
                <a:solidFill>
                  <a:srgbClr val="FFFFFF"/>
                </a:solidFill>
                <a:cs typeface="Trebuchet MS" panose="020B0603020202020204"/>
              </a:rPr>
              <a:t>Debjit  Kundu</a:t>
            </a:r>
            <a:endParaRPr lang="en-IN" sz="1800" spc="300" dirty="0">
              <a:cs typeface="Trebuchet MS" panose="020B0603020202020204"/>
            </a:endParaRPr>
          </a:p>
        </p:txBody>
      </p:sp>
      <p:sp>
        <p:nvSpPr>
          <p:cNvPr id="59" name="TextBox 58">
            <a:extLst>
              <a:ext uri="{FF2B5EF4-FFF2-40B4-BE49-F238E27FC236}">
                <a16:creationId xmlns:a16="http://schemas.microsoft.com/office/drawing/2014/main" id="{E88F9E44-0FDD-20EA-5A17-08C2CD95E750}"/>
              </a:ext>
            </a:extLst>
          </p:cNvPr>
          <p:cNvSpPr txBox="1"/>
          <p:nvPr/>
        </p:nvSpPr>
        <p:spPr>
          <a:xfrm>
            <a:off x="3499280" y="7943585"/>
            <a:ext cx="2473180" cy="369332"/>
          </a:xfrm>
          <a:prstGeom prst="rect">
            <a:avLst/>
          </a:prstGeom>
          <a:noFill/>
        </p:spPr>
        <p:txBody>
          <a:bodyPr wrap="square" rtlCol="0">
            <a:spAutoFit/>
          </a:bodyPr>
          <a:lstStyle/>
          <a:p>
            <a:r>
              <a:rPr lang="en-US">
                <a:solidFill>
                  <a:schemeClr val="bg1"/>
                </a:solidFill>
              </a:rPr>
              <a:t>11500120035</a:t>
            </a:r>
            <a:endParaRPr lang="en-IN" dirty="0">
              <a:solidFill>
                <a:schemeClr val="bg1"/>
              </a:solidFill>
            </a:endParaRPr>
          </a:p>
        </p:txBody>
      </p:sp>
      <p:sp>
        <p:nvSpPr>
          <p:cNvPr id="61" name="TextBox 60">
            <a:extLst>
              <a:ext uri="{FF2B5EF4-FFF2-40B4-BE49-F238E27FC236}">
                <a16:creationId xmlns:a16="http://schemas.microsoft.com/office/drawing/2014/main" id="{A4BED952-E17D-ACB3-9626-E0C24F6D8056}"/>
              </a:ext>
            </a:extLst>
          </p:cNvPr>
          <p:cNvSpPr txBox="1"/>
          <p:nvPr/>
        </p:nvSpPr>
        <p:spPr>
          <a:xfrm>
            <a:off x="7519430" y="8041904"/>
            <a:ext cx="1758142" cy="369332"/>
          </a:xfrm>
          <a:prstGeom prst="rect">
            <a:avLst/>
          </a:prstGeom>
          <a:noFill/>
        </p:spPr>
        <p:txBody>
          <a:bodyPr wrap="square">
            <a:spAutoFit/>
          </a:bodyPr>
          <a:lstStyle/>
          <a:p>
            <a:r>
              <a:rPr lang="en-US" dirty="0">
                <a:solidFill>
                  <a:schemeClr val="bg1"/>
                </a:solidFill>
              </a:rPr>
              <a:t>115001200314</a:t>
            </a:r>
            <a:endParaRPr lang="en-IN" dirty="0">
              <a:solidFill>
                <a:schemeClr val="bg1"/>
              </a:solidFill>
            </a:endParaRPr>
          </a:p>
        </p:txBody>
      </p:sp>
      <p:sp>
        <p:nvSpPr>
          <p:cNvPr id="63" name="TextBox 62">
            <a:extLst>
              <a:ext uri="{FF2B5EF4-FFF2-40B4-BE49-F238E27FC236}">
                <a16:creationId xmlns:a16="http://schemas.microsoft.com/office/drawing/2014/main" id="{A2982084-2F49-2B0C-6D3E-45A67EC212AF}"/>
              </a:ext>
            </a:extLst>
          </p:cNvPr>
          <p:cNvSpPr txBox="1"/>
          <p:nvPr/>
        </p:nvSpPr>
        <p:spPr>
          <a:xfrm>
            <a:off x="11759787" y="7893543"/>
            <a:ext cx="1895714" cy="369332"/>
          </a:xfrm>
          <a:prstGeom prst="rect">
            <a:avLst/>
          </a:prstGeom>
          <a:noFill/>
        </p:spPr>
        <p:txBody>
          <a:bodyPr wrap="square">
            <a:spAutoFit/>
          </a:bodyPr>
          <a:lstStyle/>
          <a:p>
            <a:r>
              <a:rPr lang="en-US" dirty="0">
                <a:solidFill>
                  <a:schemeClr val="bg1"/>
                </a:solidFill>
              </a:rPr>
              <a:t>11500120064</a:t>
            </a:r>
            <a:endParaRPr lang="en-IN" dirty="0">
              <a:solidFill>
                <a:schemeClr val="bg1"/>
              </a:solidFill>
            </a:endParaRPr>
          </a:p>
        </p:txBody>
      </p:sp>
      <p:sp>
        <p:nvSpPr>
          <p:cNvPr id="64" name="TextBox 63">
            <a:extLst>
              <a:ext uri="{FF2B5EF4-FFF2-40B4-BE49-F238E27FC236}">
                <a16:creationId xmlns:a16="http://schemas.microsoft.com/office/drawing/2014/main" id="{BFF9060F-FCC6-D672-A1B6-854DE7A29912}"/>
              </a:ext>
            </a:extLst>
          </p:cNvPr>
          <p:cNvSpPr txBox="1"/>
          <p:nvPr/>
        </p:nvSpPr>
        <p:spPr>
          <a:xfrm>
            <a:off x="7555675" y="4315045"/>
            <a:ext cx="3458230" cy="523220"/>
          </a:xfrm>
          <a:prstGeom prst="rect">
            <a:avLst/>
          </a:prstGeom>
          <a:noFill/>
        </p:spPr>
        <p:txBody>
          <a:bodyPr wrap="square" rtlCol="0">
            <a:spAutoFit/>
          </a:bodyPr>
          <a:lstStyle/>
          <a:p>
            <a:r>
              <a:rPr lang="en-US" sz="2800" dirty="0">
                <a:solidFill>
                  <a:schemeClr val="bg1"/>
                </a:solidFill>
                <a:latin typeface="Arial Black" panose="020B0A04020102020204" pitchFamily="34" charset="0"/>
              </a:rPr>
              <a:t>Presented By :</a:t>
            </a:r>
            <a:endParaRPr lang="en-IN"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888621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68FC599-ED07-5095-E167-38F4883D7735}"/>
              </a:ext>
            </a:extLst>
          </p:cNvPr>
          <p:cNvSpPr/>
          <p:nvPr/>
        </p:nvSpPr>
        <p:spPr>
          <a:xfrm>
            <a:off x="-228600" y="0"/>
            <a:ext cx="18745200" cy="10782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object 2"/>
          <p:cNvGrpSpPr/>
          <p:nvPr/>
        </p:nvGrpSpPr>
        <p:grpSpPr>
          <a:xfrm>
            <a:off x="0" y="2787312"/>
            <a:ext cx="10885805" cy="7499984"/>
            <a:chOff x="0" y="2787312"/>
            <a:chExt cx="10885805" cy="7499984"/>
          </a:xfrm>
        </p:grpSpPr>
        <p:sp>
          <p:nvSpPr>
            <p:cNvPr id="3" name="object 3"/>
            <p:cNvSpPr/>
            <p:nvPr/>
          </p:nvSpPr>
          <p:spPr>
            <a:xfrm>
              <a:off x="7026842" y="3520861"/>
              <a:ext cx="3858895" cy="4723765"/>
            </a:xfrm>
            <a:custGeom>
              <a:avLst/>
              <a:gdLst/>
              <a:ahLst/>
              <a:cxnLst/>
              <a:rect l="l" t="t" r="r" b="b"/>
              <a:pathLst>
                <a:path w="3858895" h="4723765">
                  <a:moveTo>
                    <a:pt x="3329565" y="4723502"/>
                  </a:moveTo>
                  <a:lnTo>
                    <a:pt x="528951" y="4723502"/>
                  </a:lnTo>
                  <a:lnTo>
                    <a:pt x="484949" y="4718116"/>
                  </a:lnTo>
                  <a:lnTo>
                    <a:pt x="439815" y="4708850"/>
                  </a:lnTo>
                  <a:lnTo>
                    <a:pt x="396017" y="4696140"/>
                  </a:lnTo>
                  <a:lnTo>
                    <a:pt x="353708" y="4680134"/>
                  </a:lnTo>
                  <a:lnTo>
                    <a:pt x="313037" y="4660985"/>
                  </a:lnTo>
                  <a:lnTo>
                    <a:pt x="274155" y="4638842"/>
                  </a:lnTo>
                  <a:lnTo>
                    <a:pt x="237213" y="4613856"/>
                  </a:lnTo>
                  <a:lnTo>
                    <a:pt x="202361" y="4586178"/>
                  </a:lnTo>
                  <a:lnTo>
                    <a:pt x="169750" y="4555958"/>
                  </a:lnTo>
                  <a:lnTo>
                    <a:pt x="139530" y="4523347"/>
                  </a:lnTo>
                  <a:lnTo>
                    <a:pt x="111851" y="4488494"/>
                  </a:lnTo>
                  <a:lnTo>
                    <a:pt x="86866" y="4451552"/>
                  </a:lnTo>
                  <a:lnTo>
                    <a:pt x="64723" y="4412670"/>
                  </a:lnTo>
                  <a:lnTo>
                    <a:pt x="45573" y="4372000"/>
                  </a:lnTo>
                  <a:lnTo>
                    <a:pt x="29568" y="4329690"/>
                  </a:lnTo>
                  <a:lnTo>
                    <a:pt x="16857" y="4285893"/>
                  </a:lnTo>
                  <a:lnTo>
                    <a:pt x="7592" y="4240759"/>
                  </a:lnTo>
                  <a:lnTo>
                    <a:pt x="1922" y="4194437"/>
                  </a:lnTo>
                  <a:lnTo>
                    <a:pt x="0" y="4147095"/>
                  </a:lnTo>
                  <a:lnTo>
                    <a:pt x="0" y="578614"/>
                  </a:lnTo>
                  <a:lnTo>
                    <a:pt x="1922" y="531271"/>
                  </a:lnTo>
                  <a:lnTo>
                    <a:pt x="7592" y="484950"/>
                  </a:lnTo>
                  <a:lnTo>
                    <a:pt x="16857" y="439815"/>
                  </a:lnTo>
                  <a:lnTo>
                    <a:pt x="29568" y="396018"/>
                  </a:lnTo>
                  <a:lnTo>
                    <a:pt x="45573" y="353709"/>
                  </a:lnTo>
                  <a:lnTo>
                    <a:pt x="64723" y="313038"/>
                  </a:lnTo>
                  <a:lnTo>
                    <a:pt x="86866" y="274156"/>
                  </a:lnTo>
                  <a:lnTo>
                    <a:pt x="111851" y="237214"/>
                  </a:lnTo>
                  <a:lnTo>
                    <a:pt x="139530" y="202362"/>
                  </a:lnTo>
                  <a:lnTo>
                    <a:pt x="169750" y="169750"/>
                  </a:lnTo>
                  <a:lnTo>
                    <a:pt x="202361" y="139530"/>
                  </a:lnTo>
                  <a:lnTo>
                    <a:pt x="237213" y="111852"/>
                  </a:lnTo>
                  <a:lnTo>
                    <a:pt x="274155" y="86866"/>
                  </a:lnTo>
                  <a:lnTo>
                    <a:pt x="313037" y="64723"/>
                  </a:lnTo>
                  <a:lnTo>
                    <a:pt x="353708" y="45574"/>
                  </a:lnTo>
                  <a:lnTo>
                    <a:pt x="396017" y="29569"/>
                  </a:lnTo>
                  <a:lnTo>
                    <a:pt x="439815" y="16858"/>
                  </a:lnTo>
                  <a:lnTo>
                    <a:pt x="484949" y="7593"/>
                  </a:lnTo>
                  <a:lnTo>
                    <a:pt x="531270" y="1923"/>
                  </a:lnTo>
                  <a:lnTo>
                    <a:pt x="578628" y="0"/>
                  </a:lnTo>
                  <a:lnTo>
                    <a:pt x="3279889" y="0"/>
                  </a:lnTo>
                  <a:lnTo>
                    <a:pt x="3327246" y="1923"/>
                  </a:lnTo>
                  <a:lnTo>
                    <a:pt x="3373567" y="7593"/>
                  </a:lnTo>
                  <a:lnTo>
                    <a:pt x="3418702" y="16858"/>
                  </a:lnTo>
                  <a:lnTo>
                    <a:pt x="3462499" y="29569"/>
                  </a:lnTo>
                  <a:lnTo>
                    <a:pt x="3504808" y="45574"/>
                  </a:lnTo>
                  <a:lnTo>
                    <a:pt x="3545479" y="64723"/>
                  </a:lnTo>
                  <a:lnTo>
                    <a:pt x="3584361" y="86866"/>
                  </a:lnTo>
                  <a:lnTo>
                    <a:pt x="3621303" y="111852"/>
                  </a:lnTo>
                  <a:lnTo>
                    <a:pt x="3656155" y="139530"/>
                  </a:lnTo>
                  <a:lnTo>
                    <a:pt x="3688767" y="169750"/>
                  </a:lnTo>
                  <a:lnTo>
                    <a:pt x="3718987" y="202362"/>
                  </a:lnTo>
                  <a:lnTo>
                    <a:pt x="3746665" y="237214"/>
                  </a:lnTo>
                  <a:lnTo>
                    <a:pt x="3771651" y="274156"/>
                  </a:lnTo>
                  <a:lnTo>
                    <a:pt x="3793794" y="313038"/>
                  </a:lnTo>
                  <a:lnTo>
                    <a:pt x="3812943" y="353709"/>
                  </a:lnTo>
                  <a:lnTo>
                    <a:pt x="3828949" y="396018"/>
                  </a:lnTo>
                  <a:lnTo>
                    <a:pt x="3841659" y="439815"/>
                  </a:lnTo>
                  <a:lnTo>
                    <a:pt x="3850925" y="484950"/>
                  </a:lnTo>
                  <a:lnTo>
                    <a:pt x="3856594" y="531271"/>
                  </a:lnTo>
                  <a:lnTo>
                    <a:pt x="3858517" y="578614"/>
                  </a:lnTo>
                  <a:lnTo>
                    <a:pt x="3858517" y="4147095"/>
                  </a:lnTo>
                  <a:lnTo>
                    <a:pt x="3856594" y="4194437"/>
                  </a:lnTo>
                  <a:lnTo>
                    <a:pt x="3850925" y="4240759"/>
                  </a:lnTo>
                  <a:lnTo>
                    <a:pt x="3841659" y="4285893"/>
                  </a:lnTo>
                  <a:lnTo>
                    <a:pt x="3828949" y="4329690"/>
                  </a:lnTo>
                  <a:lnTo>
                    <a:pt x="3812943" y="4372000"/>
                  </a:lnTo>
                  <a:lnTo>
                    <a:pt x="3793794" y="4412670"/>
                  </a:lnTo>
                  <a:lnTo>
                    <a:pt x="3771651" y="4451552"/>
                  </a:lnTo>
                  <a:lnTo>
                    <a:pt x="3746665" y="4488494"/>
                  </a:lnTo>
                  <a:lnTo>
                    <a:pt x="3718987" y="4523347"/>
                  </a:lnTo>
                  <a:lnTo>
                    <a:pt x="3688767" y="4555958"/>
                  </a:lnTo>
                  <a:lnTo>
                    <a:pt x="3656155" y="4586178"/>
                  </a:lnTo>
                  <a:lnTo>
                    <a:pt x="3621303" y="4613856"/>
                  </a:lnTo>
                  <a:lnTo>
                    <a:pt x="3584361" y="4638842"/>
                  </a:lnTo>
                  <a:lnTo>
                    <a:pt x="3545479" y="4660985"/>
                  </a:lnTo>
                  <a:lnTo>
                    <a:pt x="3504808" y="4680134"/>
                  </a:lnTo>
                  <a:lnTo>
                    <a:pt x="3462499" y="4696140"/>
                  </a:lnTo>
                  <a:lnTo>
                    <a:pt x="3418702" y="4708850"/>
                  </a:lnTo>
                  <a:lnTo>
                    <a:pt x="3373567" y="4718116"/>
                  </a:lnTo>
                  <a:lnTo>
                    <a:pt x="3329565" y="4723502"/>
                  </a:lnTo>
                  <a:close/>
                </a:path>
              </a:pathLst>
            </a:custGeom>
            <a:solidFill>
              <a:srgbClr val="2E2D2D">
                <a:alpha val="59999"/>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0" y="2787312"/>
              <a:ext cx="7716222" cy="7499686"/>
            </a:xfrm>
            <a:prstGeom prst="rect">
              <a:avLst/>
            </a:prstGeom>
          </p:spPr>
        </p:pic>
        <p:sp>
          <p:nvSpPr>
            <p:cNvPr id="5" name="object 5"/>
            <p:cNvSpPr/>
            <p:nvPr/>
          </p:nvSpPr>
          <p:spPr>
            <a:xfrm>
              <a:off x="1632835" y="3520861"/>
              <a:ext cx="3858895" cy="4723765"/>
            </a:xfrm>
            <a:custGeom>
              <a:avLst/>
              <a:gdLst/>
              <a:ahLst/>
              <a:cxnLst/>
              <a:rect l="l" t="t" r="r" b="b"/>
              <a:pathLst>
                <a:path w="3858895" h="4723765">
                  <a:moveTo>
                    <a:pt x="3329566" y="4723502"/>
                  </a:moveTo>
                  <a:lnTo>
                    <a:pt x="528952" y="4723502"/>
                  </a:lnTo>
                  <a:lnTo>
                    <a:pt x="484950" y="4718116"/>
                  </a:lnTo>
                  <a:lnTo>
                    <a:pt x="439815" y="4708850"/>
                  </a:lnTo>
                  <a:lnTo>
                    <a:pt x="396018" y="4696140"/>
                  </a:lnTo>
                  <a:lnTo>
                    <a:pt x="353709" y="4680134"/>
                  </a:lnTo>
                  <a:lnTo>
                    <a:pt x="313038" y="4660985"/>
                  </a:lnTo>
                  <a:lnTo>
                    <a:pt x="274156" y="4638842"/>
                  </a:lnTo>
                  <a:lnTo>
                    <a:pt x="237214" y="4613856"/>
                  </a:lnTo>
                  <a:lnTo>
                    <a:pt x="202362" y="4586178"/>
                  </a:lnTo>
                  <a:lnTo>
                    <a:pt x="169750" y="4555958"/>
                  </a:lnTo>
                  <a:lnTo>
                    <a:pt x="139530" y="4523347"/>
                  </a:lnTo>
                  <a:lnTo>
                    <a:pt x="111852" y="4488494"/>
                  </a:lnTo>
                  <a:lnTo>
                    <a:pt x="86866" y="4451552"/>
                  </a:lnTo>
                  <a:lnTo>
                    <a:pt x="64723" y="4412670"/>
                  </a:lnTo>
                  <a:lnTo>
                    <a:pt x="45574" y="4372000"/>
                  </a:lnTo>
                  <a:lnTo>
                    <a:pt x="29569" y="4329690"/>
                  </a:lnTo>
                  <a:lnTo>
                    <a:pt x="16858" y="4285893"/>
                  </a:lnTo>
                  <a:lnTo>
                    <a:pt x="7593" y="4240759"/>
                  </a:lnTo>
                  <a:lnTo>
                    <a:pt x="1923" y="4194437"/>
                  </a:lnTo>
                  <a:lnTo>
                    <a:pt x="0" y="4147080"/>
                  </a:lnTo>
                  <a:lnTo>
                    <a:pt x="0" y="578628"/>
                  </a:lnTo>
                  <a:lnTo>
                    <a:pt x="1923" y="531271"/>
                  </a:lnTo>
                  <a:lnTo>
                    <a:pt x="7593" y="484950"/>
                  </a:lnTo>
                  <a:lnTo>
                    <a:pt x="16858" y="439815"/>
                  </a:lnTo>
                  <a:lnTo>
                    <a:pt x="29569" y="396018"/>
                  </a:lnTo>
                  <a:lnTo>
                    <a:pt x="45574" y="353709"/>
                  </a:lnTo>
                  <a:lnTo>
                    <a:pt x="64723" y="313038"/>
                  </a:lnTo>
                  <a:lnTo>
                    <a:pt x="86866" y="274156"/>
                  </a:lnTo>
                  <a:lnTo>
                    <a:pt x="111852" y="237214"/>
                  </a:lnTo>
                  <a:lnTo>
                    <a:pt x="139530" y="202362"/>
                  </a:lnTo>
                  <a:lnTo>
                    <a:pt x="169750" y="169750"/>
                  </a:lnTo>
                  <a:lnTo>
                    <a:pt x="202362" y="139530"/>
                  </a:lnTo>
                  <a:lnTo>
                    <a:pt x="237214" y="111852"/>
                  </a:lnTo>
                  <a:lnTo>
                    <a:pt x="274156" y="86866"/>
                  </a:lnTo>
                  <a:lnTo>
                    <a:pt x="313038" y="64723"/>
                  </a:lnTo>
                  <a:lnTo>
                    <a:pt x="353709" y="45574"/>
                  </a:lnTo>
                  <a:lnTo>
                    <a:pt x="396018" y="29569"/>
                  </a:lnTo>
                  <a:lnTo>
                    <a:pt x="439815" y="16858"/>
                  </a:lnTo>
                  <a:lnTo>
                    <a:pt x="484950" y="7593"/>
                  </a:lnTo>
                  <a:lnTo>
                    <a:pt x="531271" y="1923"/>
                  </a:lnTo>
                  <a:lnTo>
                    <a:pt x="578629" y="0"/>
                  </a:lnTo>
                  <a:lnTo>
                    <a:pt x="3279889" y="0"/>
                  </a:lnTo>
                  <a:lnTo>
                    <a:pt x="3327247" y="1923"/>
                  </a:lnTo>
                  <a:lnTo>
                    <a:pt x="3373568" y="7593"/>
                  </a:lnTo>
                  <a:lnTo>
                    <a:pt x="3418702" y="16858"/>
                  </a:lnTo>
                  <a:lnTo>
                    <a:pt x="3462500" y="29569"/>
                  </a:lnTo>
                  <a:lnTo>
                    <a:pt x="3504809" y="45574"/>
                  </a:lnTo>
                  <a:lnTo>
                    <a:pt x="3545480" y="64723"/>
                  </a:lnTo>
                  <a:lnTo>
                    <a:pt x="3584362" y="86866"/>
                  </a:lnTo>
                  <a:lnTo>
                    <a:pt x="3621304" y="111852"/>
                  </a:lnTo>
                  <a:lnTo>
                    <a:pt x="3656156" y="139530"/>
                  </a:lnTo>
                  <a:lnTo>
                    <a:pt x="3688767" y="169750"/>
                  </a:lnTo>
                  <a:lnTo>
                    <a:pt x="3718987" y="202362"/>
                  </a:lnTo>
                  <a:lnTo>
                    <a:pt x="3746666" y="237214"/>
                  </a:lnTo>
                  <a:lnTo>
                    <a:pt x="3771652" y="274156"/>
                  </a:lnTo>
                  <a:lnTo>
                    <a:pt x="3793794" y="313038"/>
                  </a:lnTo>
                  <a:lnTo>
                    <a:pt x="3812944" y="353709"/>
                  </a:lnTo>
                  <a:lnTo>
                    <a:pt x="3828949" y="396018"/>
                  </a:lnTo>
                  <a:lnTo>
                    <a:pt x="3841660" y="439815"/>
                  </a:lnTo>
                  <a:lnTo>
                    <a:pt x="3850925" y="484950"/>
                  </a:lnTo>
                  <a:lnTo>
                    <a:pt x="3856595" y="531271"/>
                  </a:lnTo>
                  <a:lnTo>
                    <a:pt x="3858518" y="578628"/>
                  </a:lnTo>
                  <a:lnTo>
                    <a:pt x="3858518" y="4147080"/>
                  </a:lnTo>
                  <a:lnTo>
                    <a:pt x="3856595" y="4194437"/>
                  </a:lnTo>
                  <a:lnTo>
                    <a:pt x="3850925" y="4240759"/>
                  </a:lnTo>
                  <a:lnTo>
                    <a:pt x="3841660" y="4285893"/>
                  </a:lnTo>
                  <a:lnTo>
                    <a:pt x="3828949" y="4329690"/>
                  </a:lnTo>
                  <a:lnTo>
                    <a:pt x="3812944" y="4372000"/>
                  </a:lnTo>
                  <a:lnTo>
                    <a:pt x="3793794" y="4412670"/>
                  </a:lnTo>
                  <a:lnTo>
                    <a:pt x="3771652" y="4451552"/>
                  </a:lnTo>
                  <a:lnTo>
                    <a:pt x="3746666" y="4488494"/>
                  </a:lnTo>
                  <a:lnTo>
                    <a:pt x="3718987" y="4523347"/>
                  </a:lnTo>
                  <a:lnTo>
                    <a:pt x="3688767" y="4555958"/>
                  </a:lnTo>
                  <a:lnTo>
                    <a:pt x="3656156" y="4586178"/>
                  </a:lnTo>
                  <a:lnTo>
                    <a:pt x="3621304" y="4613856"/>
                  </a:lnTo>
                  <a:lnTo>
                    <a:pt x="3584362" y="4638842"/>
                  </a:lnTo>
                  <a:lnTo>
                    <a:pt x="3545480" y="4660985"/>
                  </a:lnTo>
                  <a:lnTo>
                    <a:pt x="3504809" y="4680134"/>
                  </a:lnTo>
                  <a:lnTo>
                    <a:pt x="3462500" y="4696140"/>
                  </a:lnTo>
                  <a:lnTo>
                    <a:pt x="3418702" y="4708850"/>
                  </a:lnTo>
                  <a:lnTo>
                    <a:pt x="3373568" y="4718116"/>
                  </a:lnTo>
                  <a:lnTo>
                    <a:pt x="3329566" y="4723502"/>
                  </a:lnTo>
                  <a:close/>
                </a:path>
              </a:pathLst>
            </a:custGeom>
            <a:solidFill>
              <a:srgbClr val="2E2D2D">
                <a:alpha val="59999"/>
              </a:srgbClr>
            </a:solidFill>
          </p:spPr>
          <p:txBody>
            <a:bodyPr wrap="square" lIns="0" tIns="0" rIns="0" bIns="0" rtlCol="0"/>
            <a:lstStyle/>
            <a:p>
              <a:endParaRPr/>
            </a:p>
          </p:txBody>
        </p:sp>
        <p:pic>
          <p:nvPicPr>
            <p:cNvPr id="6" name="object 6"/>
            <p:cNvPicPr/>
            <p:nvPr/>
          </p:nvPicPr>
          <p:blipFill>
            <a:blip r:embed="rId3" cstate="print"/>
            <a:stretch>
              <a:fillRect/>
            </a:stretch>
          </p:blipFill>
          <p:spPr>
            <a:xfrm>
              <a:off x="2929794" y="3520861"/>
              <a:ext cx="1266824" cy="1266824"/>
            </a:xfrm>
            <a:prstGeom prst="rect">
              <a:avLst/>
            </a:prstGeom>
          </p:spPr>
        </p:pic>
      </p:grpSp>
      <p:grpSp>
        <p:nvGrpSpPr>
          <p:cNvPr id="7" name="object 7"/>
          <p:cNvGrpSpPr/>
          <p:nvPr/>
        </p:nvGrpSpPr>
        <p:grpSpPr>
          <a:xfrm>
            <a:off x="12643648" y="1"/>
            <a:ext cx="5644515" cy="8244840"/>
            <a:chOff x="12643648" y="1"/>
            <a:chExt cx="5644515" cy="8244840"/>
          </a:xfrm>
        </p:grpSpPr>
        <p:sp>
          <p:nvSpPr>
            <p:cNvPr id="8" name="object 8"/>
            <p:cNvSpPr/>
            <p:nvPr/>
          </p:nvSpPr>
          <p:spPr>
            <a:xfrm>
              <a:off x="12643648" y="3520861"/>
              <a:ext cx="3858895" cy="4723765"/>
            </a:xfrm>
            <a:custGeom>
              <a:avLst/>
              <a:gdLst/>
              <a:ahLst/>
              <a:cxnLst/>
              <a:rect l="l" t="t" r="r" b="b"/>
              <a:pathLst>
                <a:path w="3858894" h="4723765">
                  <a:moveTo>
                    <a:pt x="3329565" y="4723502"/>
                  </a:moveTo>
                  <a:lnTo>
                    <a:pt x="528951" y="4723502"/>
                  </a:lnTo>
                  <a:lnTo>
                    <a:pt x="484949" y="4718116"/>
                  </a:lnTo>
                  <a:lnTo>
                    <a:pt x="439815" y="4708850"/>
                  </a:lnTo>
                  <a:lnTo>
                    <a:pt x="396017" y="4696140"/>
                  </a:lnTo>
                  <a:lnTo>
                    <a:pt x="353708" y="4680134"/>
                  </a:lnTo>
                  <a:lnTo>
                    <a:pt x="313037" y="4660985"/>
                  </a:lnTo>
                  <a:lnTo>
                    <a:pt x="274155" y="4638842"/>
                  </a:lnTo>
                  <a:lnTo>
                    <a:pt x="237213" y="4613856"/>
                  </a:lnTo>
                  <a:lnTo>
                    <a:pt x="202361" y="4586178"/>
                  </a:lnTo>
                  <a:lnTo>
                    <a:pt x="169750" y="4555958"/>
                  </a:lnTo>
                  <a:lnTo>
                    <a:pt x="139530" y="4523347"/>
                  </a:lnTo>
                  <a:lnTo>
                    <a:pt x="111852" y="4488494"/>
                  </a:lnTo>
                  <a:lnTo>
                    <a:pt x="86866" y="4451552"/>
                  </a:lnTo>
                  <a:lnTo>
                    <a:pt x="64723" y="4412670"/>
                  </a:lnTo>
                  <a:lnTo>
                    <a:pt x="45573" y="4372000"/>
                  </a:lnTo>
                  <a:lnTo>
                    <a:pt x="29568" y="4329690"/>
                  </a:lnTo>
                  <a:lnTo>
                    <a:pt x="16857" y="4285893"/>
                  </a:lnTo>
                  <a:lnTo>
                    <a:pt x="7592" y="4240759"/>
                  </a:lnTo>
                  <a:lnTo>
                    <a:pt x="1922" y="4194437"/>
                  </a:lnTo>
                  <a:lnTo>
                    <a:pt x="0" y="4147092"/>
                  </a:lnTo>
                  <a:lnTo>
                    <a:pt x="0" y="578616"/>
                  </a:lnTo>
                  <a:lnTo>
                    <a:pt x="1922" y="531271"/>
                  </a:lnTo>
                  <a:lnTo>
                    <a:pt x="7592" y="484950"/>
                  </a:lnTo>
                  <a:lnTo>
                    <a:pt x="16857" y="439815"/>
                  </a:lnTo>
                  <a:lnTo>
                    <a:pt x="29568" y="396018"/>
                  </a:lnTo>
                  <a:lnTo>
                    <a:pt x="45573" y="353709"/>
                  </a:lnTo>
                  <a:lnTo>
                    <a:pt x="64723" y="313038"/>
                  </a:lnTo>
                  <a:lnTo>
                    <a:pt x="86866" y="274156"/>
                  </a:lnTo>
                  <a:lnTo>
                    <a:pt x="111852" y="237214"/>
                  </a:lnTo>
                  <a:lnTo>
                    <a:pt x="139530" y="202362"/>
                  </a:lnTo>
                  <a:lnTo>
                    <a:pt x="169750" y="169750"/>
                  </a:lnTo>
                  <a:lnTo>
                    <a:pt x="202361" y="139530"/>
                  </a:lnTo>
                  <a:lnTo>
                    <a:pt x="237213" y="111852"/>
                  </a:lnTo>
                  <a:lnTo>
                    <a:pt x="274155" y="86866"/>
                  </a:lnTo>
                  <a:lnTo>
                    <a:pt x="313037" y="64723"/>
                  </a:lnTo>
                  <a:lnTo>
                    <a:pt x="353708" y="45574"/>
                  </a:lnTo>
                  <a:lnTo>
                    <a:pt x="396017" y="29569"/>
                  </a:lnTo>
                  <a:lnTo>
                    <a:pt x="439815" y="16858"/>
                  </a:lnTo>
                  <a:lnTo>
                    <a:pt x="484949" y="7593"/>
                  </a:lnTo>
                  <a:lnTo>
                    <a:pt x="531270" y="1923"/>
                  </a:lnTo>
                  <a:lnTo>
                    <a:pt x="578628" y="0"/>
                  </a:lnTo>
                  <a:lnTo>
                    <a:pt x="3279889" y="0"/>
                  </a:lnTo>
                  <a:lnTo>
                    <a:pt x="3327246" y="1923"/>
                  </a:lnTo>
                  <a:lnTo>
                    <a:pt x="3373567" y="7593"/>
                  </a:lnTo>
                  <a:lnTo>
                    <a:pt x="3418702" y="16858"/>
                  </a:lnTo>
                  <a:lnTo>
                    <a:pt x="3462499" y="29569"/>
                  </a:lnTo>
                  <a:lnTo>
                    <a:pt x="3504809" y="45574"/>
                  </a:lnTo>
                  <a:lnTo>
                    <a:pt x="3545479" y="64723"/>
                  </a:lnTo>
                  <a:lnTo>
                    <a:pt x="3584361" y="86866"/>
                  </a:lnTo>
                  <a:lnTo>
                    <a:pt x="3621303" y="111852"/>
                  </a:lnTo>
                  <a:lnTo>
                    <a:pt x="3656155" y="139530"/>
                  </a:lnTo>
                  <a:lnTo>
                    <a:pt x="3688767" y="169750"/>
                  </a:lnTo>
                  <a:lnTo>
                    <a:pt x="3718987" y="202362"/>
                  </a:lnTo>
                  <a:lnTo>
                    <a:pt x="3746665" y="237214"/>
                  </a:lnTo>
                  <a:lnTo>
                    <a:pt x="3771651" y="274156"/>
                  </a:lnTo>
                  <a:lnTo>
                    <a:pt x="3793794" y="313038"/>
                  </a:lnTo>
                  <a:lnTo>
                    <a:pt x="3812943" y="353709"/>
                  </a:lnTo>
                  <a:lnTo>
                    <a:pt x="3828949" y="396018"/>
                  </a:lnTo>
                  <a:lnTo>
                    <a:pt x="3841659" y="439815"/>
                  </a:lnTo>
                  <a:lnTo>
                    <a:pt x="3850925" y="484950"/>
                  </a:lnTo>
                  <a:lnTo>
                    <a:pt x="3856594" y="531271"/>
                  </a:lnTo>
                  <a:lnTo>
                    <a:pt x="3858517" y="578616"/>
                  </a:lnTo>
                  <a:lnTo>
                    <a:pt x="3858517" y="4147092"/>
                  </a:lnTo>
                  <a:lnTo>
                    <a:pt x="3856594" y="4194437"/>
                  </a:lnTo>
                  <a:lnTo>
                    <a:pt x="3850925" y="4240759"/>
                  </a:lnTo>
                  <a:lnTo>
                    <a:pt x="3841659" y="4285893"/>
                  </a:lnTo>
                  <a:lnTo>
                    <a:pt x="3828949" y="4329690"/>
                  </a:lnTo>
                  <a:lnTo>
                    <a:pt x="3812943" y="4372000"/>
                  </a:lnTo>
                  <a:lnTo>
                    <a:pt x="3793794" y="4412670"/>
                  </a:lnTo>
                  <a:lnTo>
                    <a:pt x="3771651" y="4451552"/>
                  </a:lnTo>
                  <a:lnTo>
                    <a:pt x="3746665" y="4488494"/>
                  </a:lnTo>
                  <a:lnTo>
                    <a:pt x="3718987" y="4523347"/>
                  </a:lnTo>
                  <a:lnTo>
                    <a:pt x="3688767" y="4555958"/>
                  </a:lnTo>
                  <a:lnTo>
                    <a:pt x="3656155" y="4586178"/>
                  </a:lnTo>
                  <a:lnTo>
                    <a:pt x="3621303" y="4613856"/>
                  </a:lnTo>
                  <a:lnTo>
                    <a:pt x="3584361" y="4638842"/>
                  </a:lnTo>
                  <a:lnTo>
                    <a:pt x="3545479" y="4660985"/>
                  </a:lnTo>
                  <a:lnTo>
                    <a:pt x="3504809" y="4680134"/>
                  </a:lnTo>
                  <a:lnTo>
                    <a:pt x="3462499" y="4696140"/>
                  </a:lnTo>
                  <a:lnTo>
                    <a:pt x="3418702" y="4708850"/>
                  </a:lnTo>
                  <a:lnTo>
                    <a:pt x="3373567" y="4718116"/>
                  </a:lnTo>
                  <a:lnTo>
                    <a:pt x="3329565" y="4723502"/>
                  </a:lnTo>
                  <a:close/>
                </a:path>
              </a:pathLst>
            </a:custGeom>
            <a:solidFill>
              <a:srgbClr val="2E2D2D">
                <a:alpha val="59999"/>
              </a:srgbClr>
            </a:solidFill>
          </p:spPr>
          <p:txBody>
            <a:bodyPr wrap="square" lIns="0" tIns="0" rIns="0" bIns="0" rtlCol="0"/>
            <a:lstStyle/>
            <a:p>
              <a:endParaRPr/>
            </a:p>
          </p:txBody>
        </p:sp>
        <p:pic>
          <p:nvPicPr>
            <p:cNvPr id="9" name="object 9"/>
            <p:cNvPicPr/>
            <p:nvPr/>
          </p:nvPicPr>
          <p:blipFill>
            <a:blip r:embed="rId4" cstate="print"/>
            <a:stretch>
              <a:fillRect/>
            </a:stretch>
          </p:blipFill>
          <p:spPr>
            <a:xfrm>
              <a:off x="13900097" y="1"/>
              <a:ext cx="4387902" cy="5140218"/>
            </a:xfrm>
            <a:prstGeom prst="rect">
              <a:avLst/>
            </a:prstGeom>
          </p:spPr>
        </p:pic>
      </p:grpSp>
      <p:pic>
        <p:nvPicPr>
          <p:cNvPr id="10" name="object 10"/>
          <p:cNvPicPr/>
          <p:nvPr/>
        </p:nvPicPr>
        <p:blipFill>
          <a:blip r:embed="rId5" cstate="print"/>
          <a:stretch>
            <a:fillRect/>
          </a:stretch>
        </p:blipFill>
        <p:spPr>
          <a:xfrm>
            <a:off x="8359140" y="3517243"/>
            <a:ext cx="1266824" cy="1266824"/>
          </a:xfrm>
          <a:prstGeom prst="rect">
            <a:avLst/>
          </a:prstGeom>
        </p:spPr>
      </p:pic>
      <p:pic>
        <p:nvPicPr>
          <p:cNvPr id="11" name="object 11"/>
          <p:cNvPicPr/>
          <p:nvPr/>
        </p:nvPicPr>
        <p:blipFill>
          <a:blip r:embed="rId5" cstate="print"/>
          <a:stretch>
            <a:fillRect/>
          </a:stretch>
        </p:blipFill>
        <p:spPr>
          <a:xfrm>
            <a:off x="13940604" y="3517243"/>
            <a:ext cx="1266824" cy="1266824"/>
          </a:xfrm>
          <a:prstGeom prst="rect">
            <a:avLst/>
          </a:prstGeom>
        </p:spPr>
      </p:pic>
      <p:pic>
        <p:nvPicPr>
          <p:cNvPr id="12" name="object 12"/>
          <p:cNvPicPr/>
          <p:nvPr/>
        </p:nvPicPr>
        <p:blipFill>
          <a:blip r:embed="rId6" cstate="print"/>
          <a:stretch>
            <a:fillRect/>
          </a:stretch>
        </p:blipFill>
        <p:spPr>
          <a:xfrm>
            <a:off x="0" y="8834858"/>
            <a:ext cx="18283466" cy="1047749"/>
          </a:xfrm>
          <a:prstGeom prst="rect">
            <a:avLst/>
          </a:prstGeom>
        </p:spPr>
      </p:pic>
      <p:sp>
        <p:nvSpPr>
          <p:cNvPr id="13" name="object 13"/>
          <p:cNvSpPr txBox="1"/>
          <p:nvPr/>
        </p:nvSpPr>
        <p:spPr>
          <a:xfrm>
            <a:off x="1790076" y="4988643"/>
            <a:ext cx="3544570" cy="2433955"/>
          </a:xfrm>
          <a:prstGeom prst="rect">
            <a:avLst/>
          </a:prstGeom>
        </p:spPr>
        <p:txBody>
          <a:bodyPr vert="horz" wrap="square" lIns="0" tIns="12700" rIns="0" bIns="0" rtlCol="0">
            <a:spAutoFit/>
          </a:bodyPr>
          <a:lstStyle/>
          <a:p>
            <a:pPr algn="ctr">
              <a:lnSpc>
                <a:spcPct val="100000"/>
              </a:lnSpc>
              <a:spcBef>
                <a:spcPts val="100"/>
              </a:spcBef>
            </a:pPr>
            <a:r>
              <a:rPr sz="4200" b="1" spc="355" dirty="0">
                <a:solidFill>
                  <a:srgbClr val="FFBD58"/>
                </a:solidFill>
                <a:latin typeface="Trebuchet MS" panose="020B0603020202020204"/>
                <a:cs typeface="Trebuchet MS" panose="020B0603020202020204"/>
              </a:rPr>
              <a:t>P</a:t>
            </a:r>
            <a:r>
              <a:rPr sz="4200" b="1" spc="235" dirty="0">
                <a:solidFill>
                  <a:srgbClr val="FFBD58"/>
                </a:solidFill>
                <a:latin typeface="Trebuchet MS" panose="020B0603020202020204"/>
                <a:cs typeface="Trebuchet MS" panose="020B0603020202020204"/>
              </a:rPr>
              <a:t>ro</a:t>
            </a:r>
            <a:r>
              <a:rPr sz="4200" b="1" spc="480" dirty="0">
                <a:solidFill>
                  <a:srgbClr val="FFBD58"/>
                </a:solidFill>
                <a:latin typeface="Trebuchet MS" panose="020B0603020202020204"/>
                <a:cs typeface="Trebuchet MS" panose="020B0603020202020204"/>
              </a:rPr>
              <a:t>b</a:t>
            </a:r>
            <a:r>
              <a:rPr sz="4200" b="1" spc="95" dirty="0">
                <a:solidFill>
                  <a:srgbClr val="FFBD58"/>
                </a:solidFill>
                <a:latin typeface="Trebuchet MS" panose="020B0603020202020204"/>
                <a:cs typeface="Trebuchet MS" panose="020B0603020202020204"/>
              </a:rPr>
              <a:t>l</a:t>
            </a:r>
            <a:r>
              <a:rPr sz="4200" b="1" spc="355" dirty="0">
                <a:solidFill>
                  <a:srgbClr val="FFBD58"/>
                </a:solidFill>
                <a:latin typeface="Trebuchet MS" panose="020B0603020202020204"/>
                <a:cs typeface="Trebuchet MS" panose="020B0603020202020204"/>
              </a:rPr>
              <a:t>em</a:t>
            </a:r>
            <a:r>
              <a:rPr sz="4200" b="1" spc="-455" dirty="0">
                <a:solidFill>
                  <a:srgbClr val="FFBD58"/>
                </a:solidFill>
                <a:latin typeface="Trebuchet MS" panose="020B0603020202020204"/>
                <a:cs typeface="Trebuchet MS" panose="020B0603020202020204"/>
              </a:rPr>
              <a:t> </a:t>
            </a:r>
            <a:r>
              <a:rPr sz="4200" b="1" spc="-815" dirty="0">
                <a:solidFill>
                  <a:srgbClr val="FFBD58"/>
                </a:solidFill>
                <a:latin typeface="Trebuchet MS" panose="020B0603020202020204"/>
                <a:cs typeface="Trebuchet MS" panose="020B0603020202020204"/>
              </a:rPr>
              <a:t>1</a:t>
            </a:r>
            <a:endParaRPr sz="4200" dirty="0">
              <a:latin typeface="Trebuchet MS" panose="020B0603020202020204"/>
              <a:cs typeface="Trebuchet MS" panose="020B0603020202020204"/>
            </a:endParaRPr>
          </a:p>
          <a:p>
            <a:pPr marL="12700" marR="5080" algn="ctr">
              <a:lnSpc>
                <a:spcPct val="116000"/>
              </a:lnSpc>
              <a:spcBef>
                <a:spcPts val="2220"/>
              </a:spcBef>
            </a:pPr>
            <a:r>
              <a:rPr sz="2100" spc="204" dirty="0">
                <a:solidFill>
                  <a:srgbClr val="FFFFFF"/>
                </a:solidFill>
                <a:latin typeface="Lucida Sans Unicode" panose="020B0602030504020204"/>
                <a:cs typeface="Lucida Sans Unicode" panose="020B0602030504020204"/>
              </a:rPr>
              <a:t>What</a:t>
            </a:r>
            <a:r>
              <a:rPr sz="2100" spc="-165" dirty="0">
                <a:solidFill>
                  <a:srgbClr val="FFFFFF"/>
                </a:solidFill>
                <a:latin typeface="Lucida Sans Unicode" panose="020B0602030504020204"/>
                <a:cs typeface="Lucida Sans Unicode" panose="020B0602030504020204"/>
              </a:rPr>
              <a:t> </a:t>
            </a:r>
            <a:r>
              <a:rPr sz="2100" spc="105" dirty="0">
                <a:solidFill>
                  <a:srgbClr val="FFFFFF"/>
                </a:solidFill>
                <a:latin typeface="Lucida Sans Unicode" panose="020B0602030504020204"/>
                <a:cs typeface="Lucida Sans Unicode" panose="020B0602030504020204"/>
              </a:rPr>
              <a:t>restaurant</a:t>
            </a:r>
            <a:r>
              <a:rPr sz="2100" spc="-160" dirty="0">
                <a:solidFill>
                  <a:srgbClr val="FFFFFF"/>
                </a:solidFill>
                <a:latin typeface="Lucida Sans Unicode" panose="020B0602030504020204"/>
                <a:cs typeface="Lucida Sans Unicode" panose="020B0602030504020204"/>
              </a:rPr>
              <a:t> </a:t>
            </a:r>
            <a:r>
              <a:rPr sz="2100" spc="20" dirty="0">
                <a:solidFill>
                  <a:srgbClr val="FFFFFF"/>
                </a:solidFill>
                <a:latin typeface="Lucida Sans Unicode" panose="020B0602030504020204"/>
                <a:cs typeface="Lucida Sans Unicode" panose="020B0602030504020204"/>
              </a:rPr>
              <a:t>will</a:t>
            </a:r>
            <a:r>
              <a:rPr sz="2100" spc="-160" dirty="0">
                <a:solidFill>
                  <a:srgbClr val="FFFFFF"/>
                </a:solidFill>
                <a:latin typeface="Lucida Sans Unicode" panose="020B0602030504020204"/>
                <a:cs typeface="Lucida Sans Unicode" panose="020B0602030504020204"/>
              </a:rPr>
              <a:t> </a:t>
            </a:r>
            <a:r>
              <a:rPr sz="2100" spc="120" dirty="0">
                <a:solidFill>
                  <a:srgbClr val="FFFFFF"/>
                </a:solidFill>
                <a:latin typeface="Lucida Sans Unicode" panose="020B0602030504020204"/>
                <a:cs typeface="Lucida Sans Unicode" panose="020B0602030504020204"/>
              </a:rPr>
              <a:t>have </a:t>
            </a:r>
            <a:r>
              <a:rPr sz="2100" spc="-650" dirty="0">
                <a:solidFill>
                  <a:srgbClr val="FFFFFF"/>
                </a:solidFill>
                <a:latin typeface="Lucida Sans Unicode" panose="020B0602030504020204"/>
                <a:cs typeface="Lucida Sans Unicode" panose="020B0602030504020204"/>
              </a:rPr>
              <a:t> </a:t>
            </a:r>
            <a:r>
              <a:rPr sz="2100" spc="125" dirty="0">
                <a:solidFill>
                  <a:srgbClr val="FFFFFF"/>
                </a:solidFill>
                <a:latin typeface="Lucida Sans Unicode" panose="020B0602030504020204"/>
                <a:cs typeface="Lucida Sans Unicode" panose="020B0602030504020204"/>
              </a:rPr>
              <a:t>the</a:t>
            </a:r>
            <a:r>
              <a:rPr sz="2100" spc="-160" dirty="0">
                <a:solidFill>
                  <a:srgbClr val="FFFFFF"/>
                </a:solidFill>
                <a:latin typeface="Lucida Sans Unicode" panose="020B0602030504020204"/>
                <a:cs typeface="Lucida Sans Unicode" panose="020B0602030504020204"/>
              </a:rPr>
              <a:t> </a:t>
            </a:r>
            <a:r>
              <a:rPr sz="2100" spc="80" dirty="0">
                <a:solidFill>
                  <a:srgbClr val="FFFFFF"/>
                </a:solidFill>
                <a:latin typeface="Lucida Sans Unicode" panose="020B0602030504020204"/>
                <a:cs typeface="Lucida Sans Unicode" panose="020B0602030504020204"/>
              </a:rPr>
              <a:t>cuisine</a:t>
            </a:r>
            <a:r>
              <a:rPr sz="2100" spc="-155" dirty="0">
                <a:solidFill>
                  <a:srgbClr val="FFFFFF"/>
                </a:solidFill>
                <a:latin typeface="Lucida Sans Unicode" panose="020B0602030504020204"/>
                <a:cs typeface="Lucida Sans Unicode" panose="020B0602030504020204"/>
              </a:rPr>
              <a:t> </a:t>
            </a:r>
            <a:r>
              <a:rPr sz="2100" spc="125" dirty="0">
                <a:solidFill>
                  <a:srgbClr val="FFFFFF"/>
                </a:solidFill>
                <a:latin typeface="Lucida Sans Unicode" panose="020B0602030504020204"/>
                <a:cs typeface="Lucida Sans Unicode" panose="020B0602030504020204"/>
              </a:rPr>
              <a:t>that</a:t>
            </a:r>
            <a:r>
              <a:rPr sz="2100" spc="-155" dirty="0">
                <a:solidFill>
                  <a:srgbClr val="FFFFFF"/>
                </a:solidFill>
                <a:latin typeface="Lucida Sans Unicode" panose="020B0602030504020204"/>
                <a:cs typeface="Lucida Sans Unicode" panose="020B0602030504020204"/>
              </a:rPr>
              <a:t> </a:t>
            </a:r>
            <a:r>
              <a:rPr sz="2100" spc="185" dirty="0">
                <a:solidFill>
                  <a:srgbClr val="FFFFFF"/>
                </a:solidFill>
                <a:latin typeface="Lucida Sans Unicode" panose="020B0602030504020204"/>
                <a:cs typeface="Lucida Sans Unicode" panose="020B0602030504020204"/>
              </a:rPr>
              <a:t>we</a:t>
            </a:r>
            <a:r>
              <a:rPr sz="2100" spc="-155" dirty="0">
                <a:solidFill>
                  <a:srgbClr val="FFFFFF"/>
                </a:solidFill>
                <a:latin typeface="Lucida Sans Unicode" panose="020B0602030504020204"/>
                <a:cs typeface="Lucida Sans Unicode" panose="020B0602030504020204"/>
              </a:rPr>
              <a:t> </a:t>
            </a:r>
            <a:r>
              <a:rPr sz="2100" spc="140" dirty="0">
                <a:solidFill>
                  <a:srgbClr val="FFFFFF"/>
                </a:solidFill>
                <a:latin typeface="Lucida Sans Unicode" panose="020B0602030504020204"/>
                <a:cs typeface="Lucida Sans Unicode" panose="020B0602030504020204"/>
              </a:rPr>
              <a:t>want </a:t>
            </a:r>
            <a:r>
              <a:rPr sz="2100" spc="145" dirty="0">
                <a:solidFill>
                  <a:srgbClr val="FFFFFF"/>
                </a:solidFill>
                <a:latin typeface="Lucida Sans Unicode" panose="020B0602030504020204"/>
                <a:cs typeface="Lucida Sans Unicode" panose="020B0602030504020204"/>
              </a:rPr>
              <a:t> </a:t>
            </a:r>
            <a:r>
              <a:rPr sz="2100" spc="75" dirty="0">
                <a:solidFill>
                  <a:srgbClr val="FFFFFF"/>
                </a:solidFill>
                <a:latin typeface="Lucida Sans Unicode" panose="020B0602030504020204"/>
                <a:cs typeface="Lucida Sans Unicode" panose="020B0602030504020204"/>
              </a:rPr>
              <a:t>(Single/multiple </a:t>
            </a:r>
            <a:r>
              <a:rPr sz="2100" spc="120" dirty="0">
                <a:solidFill>
                  <a:srgbClr val="FFFFFF"/>
                </a:solidFill>
                <a:latin typeface="Lucida Sans Unicode" panose="020B0602030504020204"/>
                <a:cs typeface="Lucida Sans Unicode" panose="020B0602030504020204"/>
              </a:rPr>
              <a:t>types </a:t>
            </a:r>
            <a:r>
              <a:rPr sz="2100" spc="95" dirty="0">
                <a:solidFill>
                  <a:srgbClr val="FFFFFF"/>
                </a:solidFill>
                <a:latin typeface="Lucida Sans Unicode" panose="020B0602030504020204"/>
                <a:cs typeface="Lucida Sans Unicode" panose="020B0602030504020204"/>
              </a:rPr>
              <a:t>of </a:t>
            </a:r>
            <a:r>
              <a:rPr sz="2100" spc="-650" dirty="0">
                <a:solidFill>
                  <a:srgbClr val="FFFFFF"/>
                </a:solidFill>
                <a:latin typeface="Lucida Sans Unicode" panose="020B0602030504020204"/>
                <a:cs typeface="Lucida Sans Unicode" panose="020B0602030504020204"/>
              </a:rPr>
              <a:t> </a:t>
            </a:r>
            <a:r>
              <a:rPr sz="2100" spc="95" dirty="0">
                <a:solidFill>
                  <a:srgbClr val="FFFFFF"/>
                </a:solidFill>
                <a:latin typeface="Lucida Sans Unicode" panose="020B0602030504020204"/>
                <a:cs typeface="Lucida Sans Unicode" panose="020B0602030504020204"/>
              </a:rPr>
              <a:t>cuisine)</a:t>
            </a:r>
            <a:endParaRPr sz="2100" dirty="0">
              <a:latin typeface="Lucida Sans Unicode" panose="020B0602030504020204"/>
              <a:cs typeface="Lucida Sans Unicode" panose="020B0602030504020204"/>
            </a:endParaRPr>
          </a:p>
        </p:txBody>
      </p:sp>
      <p:sp>
        <p:nvSpPr>
          <p:cNvPr id="14" name="object 14"/>
          <p:cNvSpPr txBox="1"/>
          <p:nvPr/>
        </p:nvSpPr>
        <p:spPr>
          <a:xfrm>
            <a:off x="7373218" y="4988643"/>
            <a:ext cx="3236595" cy="1690370"/>
          </a:xfrm>
          <a:prstGeom prst="rect">
            <a:avLst/>
          </a:prstGeom>
        </p:spPr>
        <p:txBody>
          <a:bodyPr vert="horz" wrap="square" lIns="0" tIns="12700" rIns="0" bIns="0" rtlCol="0">
            <a:spAutoFit/>
          </a:bodyPr>
          <a:lstStyle/>
          <a:p>
            <a:pPr algn="ctr">
              <a:lnSpc>
                <a:spcPct val="100000"/>
              </a:lnSpc>
              <a:spcBef>
                <a:spcPts val="100"/>
              </a:spcBef>
            </a:pPr>
            <a:r>
              <a:rPr sz="4200" b="1" spc="355" dirty="0">
                <a:solidFill>
                  <a:srgbClr val="FFBD58"/>
                </a:solidFill>
                <a:latin typeface="Trebuchet MS" panose="020B0603020202020204"/>
                <a:cs typeface="Trebuchet MS" panose="020B0603020202020204"/>
              </a:rPr>
              <a:t>P</a:t>
            </a:r>
            <a:r>
              <a:rPr sz="4200" b="1" spc="235" dirty="0">
                <a:solidFill>
                  <a:srgbClr val="FFBD58"/>
                </a:solidFill>
                <a:latin typeface="Trebuchet MS" panose="020B0603020202020204"/>
                <a:cs typeface="Trebuchet MS" panose="020B0603020202020204"/>
              </a:rPr>
              <a:t>ro</a:t>
            </a:r>
            <a:r>
              <a:rPr sz="4200" b="1" spc="480" dirty="0">
                <a:solidFill>
                  <a:srgbClr val="FFBD58"/>
                </a:solidFill>
                <a:latin typeface="Trebuchet MS" panose="020B0603020202020204"/>
                <a:cs typeface="Trebuchet MS" panose="020B0603020202020204"/>
              </a:rPr>
              <a:t>b</a:t>
            </a:r>
            <a:r>
              <a:rPr sz="4200" b="1" spc="95" dirty="0">
                <a:solidFill>
                  <a:srgbClr val="FFBD58"/>
                </a:solidFill>
                <a:latin typeface="Trebuchet MS" panose="020B0603020202020204"/>
                <a:cs typeface="Trebuchet MS" panose="020B0603020202020204"/>
              </a:rPr>
              <a:t>l</a:t>
            </a:r>
            <a:r>
              <a:rPr sz="4200" b="1" spc="355" dirty="0">
                <a:solidFill>
                  <a:srgbClr val="FFBD58"/>
                </a:solidFill>
                <a:latin typeface="Trebuchet MS" panose="020B0603020202020204"/>
                <a:cs typeface="Trebuchet MS" panose="020B0603020202020204"/>
              </a:rPr>
              <a:t>em</a:t>
            </a:r>
            <a:r>
              <a:rPr sz="4200" b="1" spc="-455" dirty="0">
                <a:solidFill>
                  <a:srgbClr val="FFBD58"/>
                </a:solidFill>
                <a:latin typeface="Trebuchet MS" panose="020B0603020202020204"/>
                <a:cs typeface="Trebuchet MS" panose="020B0603020202020204"/>
              </a:rPr>
              <a:t> </a:t>
            </a:r>
            <a:r>
              <a:rPr sz="4200" b="1" spc="-15" dirty="0">
                <a:solidFill>
                  <a:srgbClr val="FFBD58"/>
                </a:solidFill>
                <a:latin typeface="Trebuchet MS" panose="020B0603020202020204"/>
                <a:cs typeface="Trebuchet MS" panose="020B0603020202020204"/>
              </a:rPr>
              <a:t>2</a:t>
            </a:r>
            <a:endParaRPr sz="4200" dirty="0">
              <a:latin typeface="Trebuchet MS" panose="020B0603020202020204"/>
              <a:cs typeface="Trebuchet MS" panose="020B0603020202020204"/>
            </a:endParaRPr>
          </a:p>
          <a:p>
            <a:pPr marL="12065" marR="5080" algn="ctr">
              <a:lnSpc>
                <a:spcPct val="116000"/>
              </a:lnSpc>
              <a:spcBef>
                <a:spcPts val="2220"/>
              </a:spcBef>
            </a:pPr>
            <a:r>
              <a:rPr sz="2100" spc="204" dirty="0">
                <a:solidFill>
                  <a:srgbClr val="FFFFFF"/>
                </a:solidFill>
                <a:latin typeface="Lucida Sans Unicode" panose="020B0602030504020204"/>
                <a:cs typeface="Lucida Sans Unicode" panose="020B0602030504020204"/>
              </a:rPr>
              <a:t>What</a:t>
            </a:r>
            <a:r>
              <a:rPr sz="2100" spc="-165" dirty="0">
                <a:solidFill>
                  <a:srgbClr val="FFFFFF"/>
                </a:solidFill>
                <a:latin typeface="Lucida Sans Unicode" panose="020B0602030504020204"/>
                <a:cs typeface="Lucida Sans Unicode" panose="020B0602030504020204"/>
              </a:rPr>
              <a:t> </a:t>
            </a:r>
            <a:r>
              <a:rPr sz="2100" spc="105" dirty="0">
                <a:solidFill>
                  <a:srgbClr val="FFFFFF"/>
                </a:solidFill>
                <a:latin typeface="Lucida Sans Unicode" panose="020B0602030504020204"/>
                <a:cs typeface="Lucida Sans Unicode" panose="020B0602030504020204"/>
              </a:rPr>
              <a:t>restaurant</a:t>
            </a:r>
            <a:r>
              <a:rPr sz="2100" spc="-160" dirty="0">
                <a:solidFill>
                  <a:srgbClr val="FFFFFF"/>
                </a:solidFill>
                <a:latin typeface="Lucida Sans Unicode" panose="020B0602030504020204"/>
                <a:cs typeface="Lucida Sans Unicode" panose="020B0602030504020204"/>
              </a:rPr>
              <a:t> </a:t>
            </a:r>
            <a:r>
              <a:rPr sz="2100" spc="20" dirty="0">
                <a:solidFill>
                  <a:srgbClr val="FFFFFF"/>
                </a:solidFill>
                <a:latin typeface="Lucida Sans Unicode" panose="020B0602030504020204"/>
                <a:cs typeface="Lucida Sans Unicode" panose="020B0602030504020204"/>
              </a:rPr>
              <a:t>will</a:t>
            </a:r>
            <a:r>
              <a:rPr sz="2100" spc="-160" dirty="0">
                <a:solidFill>
                  <a:srgbClr val="FFFFFF"/>
                </a:solidFill>
                <a:latin typeface="Lucida Sans Unicode" panose="020B0602030504020204"/>
                <a:cs typeface="Lucida Sans Unicode" panose="020B0602030504020204"/>
              </a:rPr>
              <a:t> </a:t>
            </a:r>
            <a:r>
              <a:rPr sz="2100" spc="145" dirty="0">
                <a:solidFill>
                  <a:srgbClr val="FFFFFF"/>
                </a:solidFill>
                <a:latin typeface="Lucida Sans Unicode" panose="020B0602030504020204"/>
                <a:cs typeface="Lucida Sans Unicode" panose="020B0602030504020204"/>
              </a:rPr>
              <a:t>be </a:t>
            </a:r>
            <a:r>
              <a:rPr sz="2100" spc="-650" dirty="0">
                <a:solidFill>
                  <a:srgbClr val="FFFFFF"/>
                </a:solidFill>
                <a:latin typeface="Lucida Sans Unicode" panose="020B0602030504020204"/>
                <a:cs typeface="Lucida Sans Unicode" panose="020B0602030504020204"/>
              </a:rPr>
              <a:t> </a:t>
            </a:r>
            <a:r>
              <a:rPr sz="2100" spc="120" dirty="0">
                <a:solidFill>
                  <a:srgbClr val="FFFFFF"/>
                </a:solidFill>
                <a:latin typeface="Lucida Sans Unicode" panose="020B0602030504020204"/>
                <a:cs typeface="Lucida Sans Unicode" panose="020B0602030504020204"/>
              </a:rPr>
              <a:t>budget</a:t>
            </a:r>
            <a:r>
              <a:rPr sz="2100" spc="-150" dirty="0">
                <a:solidFill>
                  <a:srgbClr val="FFFFFF"/>
                </a:solidFill>
                <a:latin typeface="Lucida Sans Unicode" panose="020B0602030504020204"/>
                <a:cs typeface="Lucida Sans Unicode" panose="020B0602030504020204"/>
              </a:rPr>
              <a:t> </a:t>
            </a:r>
            <a:r>
              <a:rPr sz="2100" spc="70" dirty="0">
                <a:solidFill>
                  <a:srgbClr val="FFFFFF"/>
                </a:solidFill>
                <a:latin typeface="Lucida Sans Unicode" panose="020B0602030504020204"/>
                <a:cs typeface="Lucida Sans Unicode" panose="020B0602030504020204"/>
              </a:rPr>
              <a:t>friendly</a:t>
            </a:r>
            <a:endParaRPr sz="2100" dirty="0">
              <a:latin typeface="Lucida Sans Unicode" panose="020B0602030504020204"/>
              <a:cs typeface="Lucida Sans Unicode" panose="020B0602030504020204"/>
            </a:endParaRPr>
          </a:p>
        </p:txBody>
      </p:sp>
      <p:sp>
        <p:nvSpPr>
          <p:cNvPr id="15" name="object 15"/>
          <p:cNvSpPr txBox="1"/>
          <p:nvPr/>
        </p:nvSpPr>
        <p:spPr>
          <a:xfrm>
            <a:off x="13109764" y="4988643"/>
            <a:ext cx="2926715" cy="2061845"/>
          </a:xfrm>
          <a:prstGeom prst="rect">
            <a:avLst/>
          </a:prstGeom>
        </p:spPr>
        <p:txBody>
          <a:bodyPr vert="horz" wrap="square" lIns="0" tIns="12700" rIns="0" bIns="0" rtlCol="0">
            <a:spAutoFit/>
          </a:bodyPr>
          <a:lstStyle/>
          <a:p>
            <a:pPr algn="ctr">
              <a:lnSpc>
                <a:spcPct val="100000"/>
              </a:lnSpc>
              <a:spcBef>
                <a:spcPts val="100"/>
              </a:spcBef>
            </a:pPr>
            <a:r>
              <a:rPr sz="4200" b="1" spc="355" dirty="0">
                <a:solidFill>
                  <a:srgbClr val="FFBD58"/>
                </a:solidFill>
                <a:latin typeface="Trebuchet MS" panose="020B0603020202020204"/>
                <a:cs typeface="Trebuchet MS" panose="020B0603020202020204"/>
              </a:rPr>
              <a:t>P</a:t>
            </a:r>
            <a:r>
              <a:rPr sz="4200" b="1" spc="235" dirty="0">
                <a:solidFill>
                  <a:srgbClr val="FFBD58"/>
                </a:solidFill>
                <a:latin typeface="Trebuchet MS" panose="020B0603020202020204"/>
                <a:cs typeface="Trebuchet MS" panose="020B0603020202020204"/>
              </a:rPr>
              <a:t>ro</a:t>
            </a:r>
            <a:r>
              <a:rPr sz="4200" b="1" spc="480" dirty="0">
                <a:solidFill>
                  <a:srgbClr val="FFBD58"/>
                </a:solidFill>
                <a:latin typeface="Trebuchet MS" panose="020B0603020202020204"/>
                <a:cs typeface="Trebuchet MS" panose="020B0603020202020204"/>
              </a:rPr>
              <a:t>b</a:t>
            </a:r>
            <a:r>
              <a:rPr sz="4200" b="1" spc="95" dirty="0">
                <a:solidFill>
                  <a:srgbClr val="FFBD58"/>
                </a:solidFill>
                <a:latin typeface="Trebuchet MS" panose="020B0603020202020204"/>
                <a:cs typeface="Trebuchet MS" panose="020B0603020202020204"/>
              </a:rPr>
              <a:t>l</a:t>
            </a:r>
            <a:r>
              <a:rPr sz="4200" b="1" spc="355" dirty="0">
                <a:solidFill>
                  <a:srgbClr val="FFBD58"/>
                </a:solidFill>
                <a:latin typeface="Trebuchet MS" panose="020B0603020202020204"/>
                <a:cs typeface="Trebuchet MS" panose="020B0603020202020204"/>
              </a:rPr>
              <a:t>em</a:t>
            </a:r>
            <a:r>
              <a:rPr sz="4200" b="1" spc="-455" dirty="0">
                <a:solidFill>
                  <a:srgbClr val="FFBD58"/>
                </a:solidFill>
                <a:latin typeface="Trebuchet MS" panose="020B0603020202020204"/>
                <a:cs typeface="Trebuchet MS" panose="020B0603020202020204"/>
              </a:rPr>
              <a:t> </a:t>
            </a:r>
            <a:r>
              <a:rPr sz="4200" b="1" spc="-10" dirty="0">
                <a:solidFill>
                  <a:srgbClr val="FFBD58"/>
                </a:solidFill>
                <a:latin typeface="Trebuchet MS" panose="020B0603020202020204"/>
                <a:cs typeface="Trebuchet MS" panose="020B0603020202020204"/>
              </a:rPr>
              <a:t>3</a:t>
            </a:r>
            <a:endParaRPr sz="4200">
              <a:latin typeface="Trebuchet MS" panose="020B0603020202020204"/>
              <a:cs typeface="Trebuchet MS" panose="020B0603020202020204"/>
            </a:endParaRPr>
          </a:p>
          <a:p>
            <a:pPr marL="12700" marR="5080" indent="-635" algn="ctr">
              <a:lnSpc>
                <a:spcPct val="116000"/>
              </a:lnSpc>
              <a:spcBef>
                <a:spcPts val="2220"/>
              </a:spcBef>
            </a:pPr>
            <a:r>
              <a:rPr sz="2100" spc="204" dirty="0">
                <a:solidFill>
                  <a:srgbClr val="FFFFFF"/>
                </a:solidFill>
                <a:latin typeface="Lucida Sans Unicode" panose="020B0602030504020204"/>
                <a:cs typeface="Lucida Sans Unicode" panose="020B0602030504020204"/>
              </a:rPr>
              <a:t>What </a:t>
            </a:r>
            <a:r>
              <a:rPr sz="2100" spc="105" dirty="0">
                <a:solidFill>
                  <a:srgbClr val="FFFFFF"/>
                </a:solidFill>
                <a:latin typeface="Lucida Sans Unicode" panose="020B0602030504020204"/>
                <a:cs typeface="Lucida Sans Unicode" panose="020B0602030504020204"/>
              </a:rPr>
              <a:t>restaurant </a:t>
            </a:r>
            <a:r>
              <a:rPr sz="2100" spc="20" dirty="0">
                <a:solidFill>
                  <a:srgbClr val="FFFFFF"/>
                </a:solidFill>
                <a:latin typeface="Lucida Sans Unicode" panose="020B0602030504020204"/>
                <a:cs typeface="Lucida Sans Unicode" panose="020B0602030504020204"/>
              </a:rPr>
              <a:t>will </a:t>
            </a:r>
            <a:r>
              <a:rPr sz="2100" spc="-650" dirty="0">
                <a:solidFill>
                  <a:srgbClr val="FFFFFF"/>
                </a:solidFill>
                <a:latin typeface="Lucida Sans Unicode" panose="020B0602030504020204"/>
                <a:cs typeface="Lucida Sans Unicode" panose="020B0602030504020204"/>
              </a:rPr>
              <a:t> </a:t>
            </a:r>
            <a:r>
              <a:rPr sz="2100" spc="130" dirty="0">
                <a:solidFill>
                  <a:srgbClr val="FFFFFF"/>
                </a:solidFill>
                <a:latin typeface="Lucida Sans Unicode" panose="020B0602030504020204"/>
                <a:cs typeface="Lucida Sans Unicode" panose="020B0602030504020204"/>
              </a:rPr>
              <a:t>p</a:t>
            </a:r>
            <a:r>
              <a:rPr sz="2100" spc="55" dirty="0">
                <a:solidFill>
                  <a:srgbClr val="FFFFFF"/>
                </a:solidFill>
                <a:latin typeface="Lucida Sans Unicode" panose="020B0602030504020204"/>
                <a:cs typeface="Lucida Sans Unicode" panose="020B0602030504020204"/>
              </a:rPr>
              <a:t>r</a:t>
            </a:r>
            <a:r>
              <a:rPr sz="2100" spc="80" dirty="0">
                <a:solidFill>
                  <a:srgbClr val="FFFFFF"/>
                </a:solidFill>
                <a:latin typeface="Lucida Sans Unicode" panose="020B0602030504020204"/>
                <a:cs typeface="Lucida Sans Unicode" panose="020B0602030504020204"/>
              </a:rPr>
              <a:t>o</a:t>
            </a:r>
            <a:r>
              <a:rPr sz="2100" spc="105" dirty="0">
                <a:solidFill>
                  <a:srgbClr val="FFFFFF"/>
                </a:solidFill>
                <a:latin typeface="Lucida Sans Unicode" panose="020B0602030504020204"/>
                <a:cs typeface="Lucida Sans Unicode" panose="020B0602030504020204"/>
              </a:rPr>
              <a:t>v</a:t>
            </a:r>
            <a:r>
              <a:rPr sz="2100" spc="-40" dirty="0">
                <a:solidFill>
                  <a:srgbClr val="FFFFFF"/>
                </a:solidFill>
                <a:latin typeface="Lucida Sans Unicode" panose="020B0602030504020204"/>
                <a:cs typeface="Lucida Sans Unicode" panose="020B0602030504020204"/>
              </a:rPr>
              <a:t>i</a:t>
            </a:r>
            <a:r>
              <a:rPr sz="2100" spc="130" dirty="0">
                <a:solidFill>
                  <a:srgbClr val="FFFFFF"/>
                </a:solidFill>
                <a:latin typeface="Lucida Sans Unicode" panose="020B0602030504020204"/>
                <a:cs typeface="Lucida Sans Unicode" panose="020B0602030504020204"/>
              </a:rPr>
              <a:t>d</a:t>
            </a:r>
            <a:r>
              <a:rPr sz="2100" spc="165" dirty="0">
                <a:solidFill>
                  <a:srgbClr val="FFFFFF"/>
                </a:solidFill>
                <a:latin typeface="Lucida Sans Unicode" panose="020B0602030504020204"/>
                <a:cs typeface="Lucida Sans Unicode" panose="020B0602030504020204"/>
              </a:rPr>
              <a:t>e</a:t>
            </a:r>
            <a:r>
              <a:rPr sz="2100" spc="-145" dirty="0">
                <a:solidFill>
                  <a:srgbClr val="FFFFFF"/>
                </a:solidFill>
                <a:latin typeface="Lucida Sans Unicode" panose="020B0602030504020204"/>
                <a:cs typeface="Lucida Sans Unicode" panose="020B0602030504020204"/>
              </a:rPr>
              <a:t> </a:t>
            </a:r>
            <a:r>
              <a:rPr sz="2100" spc="145" dirty="0">
                <a:solidFill>
                  <a:srgbClr val="FFFFFF"/>
                </a:solidFill>
                <a:latin typeface="Lucida Sans Unicode" panose="020B0602030504020204"/>
                <a:cs typeface="Lucida Sans Unicode" panose="020B0602030504020204"/>
              </a:rPr>
              <a:t>t</a:t>
            </a:r>
            <a:r>
              <a:rPr sz="2100" spc="75" dirty="0">
                <a:solidFill>
                  <a:srgbClr val="FFFFFF"/>
                </a:solidFill>
                <a:latin typeface="Lucida Sans Unicode" panose="020B0602030504020204"/>
                <a:cs typeface="Lucida Sans Unicode" panose="020B0602030504020204"/>
              </a:rPr>
              <a:t>h</a:t>
            </a:r>
            <a:r>
              <a:rPr sz="2100" spc="165" dirty="0">
                <a:solidFill>
                  <a:srgbClr val="FFFFFF"/>
                </a:solidFill>
                <a:latin typeface="Lucida Sans Unicode" panose="020B0602030504020204"/>
                <a:cs typeface="Lucida Sans Unicode" panose="020B0602030504020204"/>
              </a:rPr>
              <a:t>e</a:t>
            </a:r>
            <a:r>
              <a:rPr sz="2100" spc="-145" dirty="0">
                <a:solidFill>
                  <a:srgbClr val="FFFFFF"/>
                </a:solidFill>
                <a:latin typeface="Lucida Sans Unicode" panose="020B0602030504020204"/>
                <a:cs typeface="Lucida Sans Unicode" panose="020B0602030504020204"/>
              </a:rPr>
              <a:t> </a:t>
            </a:r>
            <a:r>
              <a:rPr sz="2100" spc="80" dirty="0">
                <a:solidFill>
                  <a:srgbClr val="FFFFFF"/>
                </a:solidFill>
                <a:latin typeface="Lucida Sans Unicode" panose="020B0602030504020204"/>
                <a:cs typeface="Lucida Sans Unicode" panose="020B0602030504020204"/>
              </a:rPr>
              <a:t>o</a:t>
            </a:r>
            <a:r>
              <a:rPr sz="2100" spc="130" dirty="0">
                <a:solidFill>
                  <a:srgbClr val="FFFFFF"/>
                </a:solidFill>
                <a:latin typeface="Lucida Sans Unicode" panose="020B0602030504020204"/>
                <a:cs typeface="Lucida Sans Unicode" panose="020B0602030504020204"/>
              </a:rPr>
              <a:t>p</a:t>
            </a:r>
            <a:r>
              <a:rPr sz="2100" spc="145" dirty="0">
                <a:solidFill>
                  <a:srgbClr val="FFFFFF"/>
                </a:solidFill>
                <a:latin typeface="Lucida Sans Unicode" panose="020B0602030504020204"/>
                <a:cs typeface="Lucida Sans Unicode" panose="020B0602030504020204"/>
              </a:rPr>
              <a:t>t</a:t>
            </a:r>
            <a:r>
              <a:rPr sz="2100" spc="-40" dirty="0">
                <a:solidFill>
                  <a:srgbClr val="FFFFFF"/>
                </a:solidFill>
                <a:latin typeface="Lucida Sans Unicode" panose="020B0602030504020204"/>
                <a:cs typeface="Lucida Sans Unicode" panose="020B0602030504020204"/>
              </a:rPr>
              <a:t>i</a:t>
            </a:r>
            <a:r>
              <a:rPr sz="2100" spc="80" dirty="0">
                <a:solidFill>
                  <a:srgbClr val="FFFFFF"/>
                </a:solidFill>
                <a:latin typeface="Lucida Sans Unicode" panose="020B0602030504020204"/>
                <a:cs typeface="Lucida Sans Unicode" panose="020B0602030504020204"/>
              </a:rPr>
              <a:t>o</a:t>
            </a:r>
            <a:r>
              <a:rPr sz="2100" spc="75" dirty="0">
                <a:solidFill>
                  <a:srgbClr val="FFFFFF"/>
                </a:solidFill>
                <a:latin typeface="Lucida Sans Unicode" panose="020B0602030504020204"/>
                <a:cs typeface="Lucida Sans Unicode" panose="020B0602030504020204"/>
              </a:rPr>
              <a:t>n</a:t>
            </a:r>
            <a:r>
              <a:rPr sz="2100" spc="-145" dirty="0">
                <a:solidFill>
                  <a:srgbClr val="FFFFFF"/>
                </a:solidFill>
                <a:latin typeface="Lucida Sans Unicode" panose="020B0602030504020204"/>
                <a:cs typeface="Lucida Sans Unicode" panose="020B0602030504020204"/>
              </a:rPr>
              <a:t> </a:t>
            </a:r>
            <a:r>
              <a:rPr sz="2100" spc="80" dirty="0">
                <a:solidFill>
                  <a:srgbClr val="FFFFFF"/>
                </a:solidFill>
                <a:latin typeface="Lucida Sans Unicode" panose="020B0602030504020204"/>
                <a:cs typeface="Lucida Sans Unicode" panose="020B0602030504020204"/>
              </a:rPr>
              <a:t>o</a:t>
            </a:r>
            <a:r>
              <a:rPr sz="2100" spc="105" dirty="0">
                <a:solidFill>
                  <a:srgbClr val="FFFFFF"/>
                </a:solidFill>
                <a:latin typeface="Lucida Sans Unicode" panose="020B0602030504020204"/>
                <a:cs typeface="Lucida Sans Unicode" panose="020B0602030504020204"/>
              </a:rPr>
              <a:t>f  </a:t>
            </a:r>
            <a:r>
              <a:rPr sz="2100" spc="15" dirty="0">
                <a:solidFill>
                  <a:srgbClr val="FFFFFF"/>
                </a:solidFill>
                <a:latin typeface="Lucida Sans Unicode" panose="020B0602030504020204"/>
                <a:cs typeface="Lucida Sans Unicode" panose="020B0602030504020204"/>
              </a:rPr>
              <a:t>dine-in</a:t>
            </a:r>
            <a:r>
              <a:rPr sz="2100" spc="-155" dirty="0">
                <a:solidFill>
                  <a:srgbClr val="FFFFFF"/>
                </a:solidFill>
                <a:latin typeface="Lucida Sans Unicode" panose="020B0602030504020204"/>
                <a:cs typeface="Lucida Sans Unicode" panose="020B0602030504020204"/>
              </a:rPr>
              <a:t> </a:t>
            </a:r>
            <a:r>
              <a:rPr sz="2100" spc="65" dirty="0">
                <a:solidFill>
                  <a:srgbClr val="FFFFFF"/>
                </a:solidFill>
                <a:latin typeface="Lucida Sans Unicode" panose="020B0602030504020204"/>
                <a:cs typeface="Lucida Sans Unicode" panose="020B0602030504020204"/>
              </a:rPr>
              <a:t>or</a:t>
            </a:r>
            <a:r>
              <a:rPr sz="2100" spc="-150" dirty="0">
                <a:solidFill>
                  <a:srgbClr val="FFFFFF"/>
                </a:solidFill>
                <a:latin typeface="Lucida Sans Unicode" panose="020B0602030504020204"/>
                <a:cs typeface="Lucida Sans Unicode" panose="020B0602030504020204"/>
              </a:rPr>
              <a:t> </a:t>
            </a:r>
            <a:r>
              <a:rPr sz="2100" spc="105" dirty="0">
                <a:solidFill>
                  <a:srgbClr val="FFFFFF"/>
                </a:solidFill>
                <a:latin typeface="Lucida Sans Unicode" panose="020B0602030504020204"/>
                <a:cs typeface="Lucida Sans Unicode" panose="020B0602030504020204"/>
              </a:rPr>
              <a:t>takeout</a:t>
            </a:r>
            <a:endParaRPr sz="2100">
              <a:latin typeface="Lucida Sans Unicode" panose="020B0602030504020204"/>
              <a:cs typeface="Lucida Sans Unicode" panose="020B0602030504020204"/>
            </a:endParaRPr>
          </a:p>
        </p:txBody>
      </p:sp>
      <p:sp>
        <p:nvSpPr>
          <p:cNvPr id="16" name="object 16"/>
          <p:cNvSpPr txBox="1"/>
          <p:nvPr/>
        </p:nvSpPr>
        <p:spPr>
          <a:xfrm>
            <a:off x="3409645" y="3615062"/>
            <a:ext cx="11384280" cy="878840"/>
          </a:xfrm>
          <a:prstGeom prst="rect">
            <a:avLst/>
          </a:prstGeom>
        </p:spPr>
        <p:txBody>
          <a:bodyPr vert="horz" wrap="square" lIns="0" tIns="12700" rIns="0" bIns="0" rtlCol="0">
            <a:spAutoFit/>
          </a:bodyPr>
          <a:lstStyle/>
          <a:p>
            <a:pPr marL="12700">
              <a:lnSpc>
                <a:spcPct val="100000"/>
              </a:lnSpc>
              <a:spcBef>
                <a:spcPts val="100"/>
              </a:spcBef>
              <a:tabLst>
                <a:tab pos="5374005" algn="l"/>
                <a:tab pos="10955655" algn="l"/>
              </a:tabLst>
            </a:pPr>
            <a:r>
              <a:rPr sz="5600" b="1" spc="-1085" dirty="0">
                <a:latin typeface="Trebuchet MS" panose="020B0603020202020204"/>
                <a:cs typeface="Trebuchet MS" panose="020B0603020202020204"/>
              </a:rPr>
              <a:t>1	</a:t>
            </a:r>
            <a:r>
              <a:rPr sz="5600" b="1" spc="-20" dirty="0">
                <a:latin typeface="Trebuchet MS" panose="020B0603020202020204"/>
                <a:cs typeface="Trebuchet MS" panose="020B0603020202020204"/>
              </a:rPr>
              <a:t>2	</a:t>
            </a:r>
            <a:r>
              <a:rPr sz="5600" b="1" spc="-15" dirty="0">
                <a:latin typeface="Trebuchet MS" panose="020B0603020202020204"/>
                <a:cs typeface="Trebuchet MS" panose="020B0603020202020204"/>
              </a:rPr>
              <a:t>3</a:t>
            </a:r>
            <a:endParaRPr sz="5600">
              <a:latin typeface="Trebuchet MS" panose="020B0603020202020204"/>
              <a:cs typeface="Trebuchet MS" panose="020B0603020202020204"/>
            </a:endParaRPr>
          </a:p>
        </p:txBody>
      </p:sp>
      <p:sp>
        <p:nvSpPr>
          <p:cNvPr id="17" name="object 17"/>
          <p:cNvSpPr txBox="1">
            <a:spLocks noGrp="1"/>
          </p:cNvSpPr>
          <p:nvPr>
            <p:ph type="title"/>
          </p:nvPr>
        </p:nvSpPr>
        <p:spPr>
          <a:xfrm>
            <a:off x="3499648" y="965233"/>
            <a:ext cx="11205210" cy="1608455"/>
          </a:xfrm>
          <a:prstGeom prst="rect">
            <a:avLst/>
          </a:prstGeom>
        </p:spPr>
        <p:txBody>
          <a:bodyPr vert="horz" wrap="square" lIns="0" tIns="26034" rIns="0" bIns="0" rtlCol="0">
            <a:spAutoFit/>
          </a:bodyPr>
          <a:lstStyle/>
          <a:p>
            <a:pPr marL="1050290" marR="5080" indent="-1038225">
              <a:lnSpc>
                <a:spcPts val="6230"/>
              </a:lnSpc>
              <a:spcBef>
                <a:spcPts val="205"/>
              </a:spcBef>
              <a:tabLst>
                <a:tab pos="2352675" algn="l"/>
                <a:tab pos="5307330" algn="l"/>
                <a:tab pos="7084695" algn="l"/>
                <a:tab pos="7505065" algn="l"/>
                <a:tab pos="9422130" algn="l"/>
              </a:tabLst>
            </a:pPr>
            <a:r>
              <a:rPr sz="5200" spc="270" dirty="0">
                <a:solidFill>
                  <a:srgbClr val="FFBD58"/>
                </a:solidFill>
                <a:latin typeface="Arial" panose="020B0604020202020204"/>
                <a:cs typeface="Arial" panose="020B0604020202020204"/>
              </a:rPr>
              <a:t>T</a:t>
            </a:r>
            <a:r>
              <a:rPr sz="5200" spc="215" dirty="0">
                <a:solidFill>
                  <a:srgbClr val="FFBD58"/>
                </a:solidFill>
                <a:latin typeface="Arial" panose="020B0604020202020204"/>
                <a:cs typeface="Arial" panose="020B0604020202020204"/>
              </a:rPr>
              <a:t> </a:t>
            </a:r>
            <a:r>
              <a:rPr sz="5200" spc="195" dirty="0">
                <a:solidFill>
                  <a:srgbClr val="FFBD58"/>
                </a:solidFill>
                <a:latin typeface="Arial" panose="020B0604020202020204"/>
                <a:cs typeface="Arial" panose="020B0604020202020204"/>
              </a:rPr>
              <a:t>H</a:t>
            </a:r>
            <a:r>
              <a:rPr sz="5200" spc="220" dirty="0">
                <a:solidFill>
                  <a:srgbClr val="FFBD58"/>
                </a:solidFill>
                <a:latin typeface="Arial" panose="020B0604020202020204"/>
                <a:cs typeface="Arial" panose="020B0604020202020204"/>
              </a:rPr>
              <a:t> </a:t>
            </a:r>
            <a:r>
              <a:rPr sz="5200" spc="-320" dirty="0">
                <a:solidFill>
                  <a:srgbClr val="FFBD58"/>
                </a:solidFill>
                <a:latin typeface="Arial" panose="020B0604020202020204"/>
                <a:cs typeface="Arial" panose="020B0604020202020204"/>
              </a:rPr>
              <a:t>E	</a:t>
            </a:r>
            <a:r>
              <a:rPr sz="5200" spc="-15" dirty="0">
                <a:solidFill>
                  <a:srgbClr val="FFBD58"/>
                </a:solidFill>
                <a:latin typeface="Arial" panose="020B0604020202020204"/>
                <a:cs typeface="Arial" panose="020B0604020202020204"/>
              </a:rPr>
              <a:t>P</a:t>
            </a:r>
            <a:r>
              <a:rPr sz="5200" spc="215" dirty="0">
                <a:solidFill>
                  <a:srgbClr val="FFBD58"/>
                </a:solidFill>
                <a:latin typeface="Arial" panose="020B0604020202020204"/>
                <a:cs typeface="Arial" panose="020B0604020202020204"/>
              </a:rPr>
              <a:t> </a:t>
            </a:r>
            <a:r>
              <a:rPr sz="5200" spc="-95" dirty="0">
                <a:solidFill>
                  <a:srgbClr val="FFBD58"/>
                </a:solidFill>
                <a:latin typeface="Arial" panose="020B0604020202020204"/>
                <a:cs typeface="Arial" panose="020B0604020202020204"/>
              </a:rPr>
              <a:t>R</a:t>
            </a:r>
            <a:r>
              <a:rPr sz="5200" spc="220" dirty="0">
                <a:solidFill>
                  <a:srgbClr val="FFBD58"/>
                </a:solidFill>
                <a:latin typeface="Arial" panose="020B0604020202020204"/>
                <a:cs typeface="Arial" panose="020B0604020202020204"/>
              </a:rPr>
              <a:t> </a:t>
            </a:r>
            <a:r>
              <a:rPr sz="5200" spc="285" dirty="0">
                <a:solidFill>
                  <a:srgbClr val="FFBD58"/>
                </a:solidFill>
                <a:latin typeface="Arial" panose="020B0604020202020204"/>
                <a:cs typeface="Arial" panose="020B0604020202020204"/>
              </a:rPr>
              <a:t>O</a:t>
            </a:r>
            <a:r>
              <a:rPr sz="5200" spc="215" dirty="0">
                <a:solidFill>
                  <a:srgbClr val="FFBD58"/>
                </a:solidFill>
                <a:latin typeface="Arial" panose="020B0604020202020204"/>
                <a:cs typeface="Arial" panose="020B0604020202020204"/>
              </a:rPr>
              <a:t> </a:t>
            </a:r>
            <a:r>
              <a:rPr sz="5200" spc="-175" dirty="0">
                <a:solidFill>
                  <a:srgbClr val="FFBD58"/>
                </a:solidFill>
                <a:latin typeface="Arial" panose="020B0604020202020204"/>
                <a:cs typeface="Arial" panose="020B0604020202020204"/>
              </a:rPr>
              <a:t>B</a:t>
            </a:r>
            <a:r>
              <a:rPr sz="5200" spc="220" dirty="0">
                <a:solidFill>
                  <a:srgbClr val="FFBD58"/>
                </a:solidFill>
                <a:latin typeface="Arial" panose="020B0604020202020204"/>
                <a:cs typeface="Arial" panose="020B0604020202020204"/>
              </a:rPr>
              <a:t> </a:t>
            </a:r>
            <a:r>
              <a:rPr sz="5200" spc="-185" dirty="0">
                <a:solidFill>
                  <a:srgbClr val="FFBD58"/>
                </a:solidFill>
                <a:latin typeface="Arial" panose="020B0604020202020204"/>
                <a:cs typeface="Arial" panose="020B0604020202020204"/>
              </a:rPr>
              <a:t>L</a:t>
            </a:r>
            <a:r>
              <a:rPr sz="5200" spc="215" dirty="0">
                <a:solidFill>
                  <a:srgbClr val="FFBD58"/>
                </a:solidFill>
                <a:latin typeface="Arial" panose="020B0604020202020204"/>
                <a:cs typeface="Arial" panose="020B0604020202020204"/>
              </a:rPr>
              <a:t> </a:t>
            </a:r>
            <a:r>
              <a:rPr sz="5200" spc="-320" dirty="0">
                <a:solidFill>
                  <a:srgbClr val="FFBD58"/>
                </a:solidFill>
                <a:latin typeface="Arial" panose="020B0604020202020204"/>
                <a:cs typeface="Arial" panose="020B0604020202020204"/>
              </a:rPr>
              <a:t>E</a:t>
            </a:r>
            <a:r>
              <a:rPr sz="5200" spc="220" dirty="0">
                <a:solidFill>
                  <a:srgbClr val="FFBD58"/>
                </a:solidFill>
                <a:latin typeface="Arial" panose="020B0604020202020204"/>
                <a:cs typeface="Arial" panose="020B0604020202020204"/>
              </a:rPr>
              <a:t> </a:t>
            </a:r>
            <a:r>
              <a:rPr sz="5200" spc="525" dirty="0">
                <a:solidFill>
                  <a:srgbClr val="FFBD58"/>
                </a:solidFill>
                <a:latin typeface="Arial" panose="020B0604020202020204"/>
                <a:cs typeface="Arial" panose="020B0604020202020204"/>
              </a:rPr>
              <a:t>M		</a:t>
            </a:r>
            <a:r>
              <a:rPr sz="5200" spc="819" dirty="0">
                <a:solidFill>
                  <a:srgbClr val="FFBD58"/>
                </a:solidFill>
                <a:latin typeface="Arial" panose="020B0604020202020204"/>
                <a:cs typeface="Arial" panose="020B0604020202020204"/>
              </a:rPr>
              <a:t>W</a:t>
            </a:r>
            <a:r>
              <a:rPr sz="5200" spc="215" dirty="0">
                <a:solidFill>
                  <a:srgbClr val="FFBD58"/>
                </a:solidFill>
                <a:latin typeface="Arial" panose="020B0604020202020204"/>
                <a:cs typeface="Arial" panose="020B0604020202020204"/>
              </a:rPr>
              <a:t> </a:t>
            </a:r>
            <a:r>
              <a:rPr sz="5200" spc="-320" dirty="0">
                <a:solidFill>
                  <a:srgbClr val="FFBD58"/>
                </a:solidFill>
                <a:latin typeface="Arial" panose="020B0604020202020204"/>
                <a:cs typeface="Arial" panose="020B0604020202020204"/>
              </a:rPr>
              <a:t>E	</a:t>
            </a:r>
            <a:r>
              <a:rPr sz="5200" spc="40" dirty="0">
                <a:solidFill>
                  <a:srgbClr val="FFBD58"/>
                </a:solidFill>
                <a:latin typeface="Arial" panose="020B0604020202020204"/>
                <a:cs typeface="Arial" panose="020B0604020202020204"/>
              </a:rPr>
              <a:t>A</a:t>
            </a:r>
            <a:r>
              <a:rPr sz="5200" spc="170" dirty="0">
                <a:solidFill>
                  <a:srgbClr val="FFBD58"/>
                </a:solidFill>
                <a:latin typeface="Arial" panose="020B0604020202020204"/>
                <a:cs typeface="Arial" panose="020B0604020202020204"/>
              </a:rPr>
              <a:t> </a:t>
            </a:r>
            <a:r>
              <a:rPr sz="5200" spc="-95" dirty="0">
                <a:solidFill>
                  <a:srgbClr val="FFBD58"/>
                </a:solidFill>
                <a:latin typeface="Arial" panose="020B0604020202020204"/>
                <a:cs typeface="Arial" panose="020B0604020202020204"/>
              </a:rPr>
              <a:t>R</a:t>
            </a:r>
            <a:r>
              <a:rPr sz="5200" spc="165" dirty="0">
                <a:solidFill>
                  <a:srgbClr val="FFBD58"/>
                </a:solidFill>
                <a:latin typeface="Arial" panose="020B0604020202020204"/>
                <a:cs typeface="Arial" panose="020B0604020202020204"/>
              </a:rPr>
              <a:t> </a:t>
            </a:r>
            <a:r>
              <a:rPr sz="5200" spc="-320" dirty="0">
                <a:solidFill>
                  <a:srgbClr val="FFBD58"/>
                </a:solidFill>
                <a:latin typeface="Arial" panose="020B0604020202020204"/>
                <a:cs typeface="Arial" panose="020B0604020202020204"/>
              </a:rPr>
              <a:t>E </a:t>
            </a:r>
            <a:r>
              <a:rPr sz="5200" spc="-1430" dirty="0">
                <a:solidFill>
                  <a:srgbClr val="FFBD58"/>
                </a:solidFill>
                <a:latin typeface="Arial" panose="020B0604020202020204"/>
                <a:cs typeface="Arial" panose="020B0604020202020204"/>
              </a:rPr>
              <a:t> </a:t>
            </a:r>
            <a:r>
              <a:rPr sz="5200" spc="270" dirty="0">
                <a:solidFill>
                  <a:srgbClr val="FFBD58"/>
                </a:solidFill>
                <a:latin typeface="Arial" panose="020B0604020202020204"/>
                <a:cs typeface="Arial" panose="020B0604020202020204"/>
              </a:rPr>
              <a:t>T</a:t>
            </a:r>
            <a:r>
              <a:rPr sz="5200" spc="215" dirty="0">
                <a:solidFill>
                  <a:srgbClr val="FFBD58"/>
                </a:solidFill>
                <a:latin typeface="Arial" panose="020B0604020202020204"/>
                <a:cs typeface="Arial" panose="020B0604020202020204"/>
              </a:rPr>
              <a:t> </a:t>
            </a:r>
            <a:r>
              <a:rPr sz="5200" spc="-95" dirty="0">
                <a:solidFill>
                  <a:srgbClr val="FFBD58"/>
                </a:solidFill>
                <a:latin typeface="Arial" panose="020B0604020202020204"/>
                <a:cs typeface="Arial" panose="020B0604020202020204"/>
              </a:rPr>
              <a:t>R</a:t>
            </a:r>
            <a:r>
              <a:rPr sz="5200" spc="215" dirty="0">
                <a:solidFill>
                  <a:srgbClr val="FFBD58"/>
                </a:solidFill>
                <a:latin typeface="Arial" panose="020B0604020202020204"/>
                <a:cs typeface="Arial" panose="020B0604020202020204"/>
              </a:rPr>
              <a:t> </a:t>
            </a:r>
            <a:r>
              <a:rPr sz="5200" spc="130" dirty="0">
                <a:solidFill>
                  <a:srgbClr val="FFBD58"/>
                </a:solidFill>
                <a:latin typeface="Arial" panose="020B0604020202020204"/>
                <a:cs typeface="Arial" panose="020B0604020202020204"/>
              </a:rPr>
              <a:t>Y</a:t>
            </a:r>
            <a:r>
              <a:rPr sz="5200" spc="220" dirty="0">
                <a:solidFill>
                  <a:srgbClr val="FFBD58"/>
                </a:solidFill>
                <a:latin typeface="Arial" panose="020B0604020202020204"/>
                <a:cs typeface="Arial" panose="020B0604020202020204"/>
              </a:rPr>
              <a:t> </a:t>
            </a:r>
            <a:r>
              <a:rPr sz="5200" spc="254" dirty="0">
                <a:solidFill>
                  <a:srgbClr val="FFBD58"/>
                </a:solidFill>
                <a:latin typeface="Arial" panose="020B0604020202020204"/>
                <a:cs typeface="Arial" panose="020B0604020202020204"/>
              </a:rPr>
              <a:t>I</a:t>
            </a:r>
            <a:r>
              <a:rPr sz="5200" spc="215" dirty="0">
                <a:solidFill>
                  <a:srgbClr val="FFBD58"/>
                </a:solidFill>
                <a:latin typeface="Arial" panose="020B0604020202020204"/>
                <a:cs typeface="Arial" panose="020B0604020202020204"/>
              </a:rPr>
              <a:t> </a:t>
            </a:r>
            <a:r>
              <a:rPr sz="5200" spc="245" dirty="0">
                <a:solidFill>
                  <a:srgbClr val="FFBD58"/>
                </a:solidFill>
                <a:latin typeface="Arial" panose="020B0604020202020204"/>
                <a:cs typeface="Arial" panose="020B0604020202020204"/>
              </a:rPr>
              <a:t>N</a:t>
            </a:r>
            <a:r>
              <a:rPr sz="5200" spc="215" dirty="0">
                <a:solidFill>
                  <a:srgbClr val="FFBD58"/>
                </a:solidFill>
                <a:latin typeface="Arial" panose="020B0604020202020204"/>
                <a:cs typeface="Arial" panose="020B0604020202020204"/>
              </a:rPr>
              <a:t> </a:t>
            </a:r>
            <a:r>
              <a:rPr sz="5200" spc="195" dirty="0">
                <a:solidFill>
                  <a:srgbClr val="FFBD58"/>
                </a:solidFill>
                <a:latin typeface="Arial" panose="020B0604020202020204"/>
                <a:cs typeface="Arial" panose="020B0604020202020204"/>
              </a:rPr>
              <a:t>G	</a:t>
            </a:r>
            <a:r>
              <a:rPr sz="5200" spc="270" dirty="0">
                <a:solidFill>
                  <a:srgbClr val="FFBD58"/>
                </a:solidFill>
                <a:latin typeface="Arial" panose="020B0604020202020204"/>
                <a:cs typeface="Arial" panose="020B0604020202020204"/>
              </a:rPr>
              <a:t>T</a:t>
            </a:r>
            <a:r>
              <a:rPr sz="5200" spc="220" dirty="0">
                <a:solidFill>
                  <a:srgbClr val="FFBD58"/>
                </a:solidFill>
                <a:latin typeface="Arial" panose="020B0604020202020204"/>
                <a:cs typeface="Arial" panose="020B0604020202020204"/>
              </a:rPr>
              <a:t> </a:t>
            </a:r>
            <a:r>
              <a:rPr sz="5200" spc="285" dirty="0">
                <a:solidFill>
                  <a:srgbClr val="FFBD58"/>
                </a:solidFill>
                <a:latin typeface="Arial" panose="020B0604020202020204"/>
                <a:cs typeface="Arial" panose="020B0604020202020204"/>
              </a:rPr>
              <a:t>O	</a:t>
            </a:r>
            <a:r>
              <a:rPr sz="5200" spc="-140" dirty="0">
                <a:solidFill>
                  <a:srgbClr val="FFBD58"/>
                </a:solidFill>
                <a:latin typeface="Arial" panose="020B0604020202020204"/>
                <a:cs typeface="Arial" panose="020B0604020202020204"/>
              </a:rPr>
              <a:t>S</a:t>
            </a:r>
            <a:r>
              <a:rPr sz="5200" spc="204" dirty="0">
                <a:solidFill>
                  <a:srgbClr val="FFBD58"/>
                </a:solidFill>
                <a:latin typeface="Arial" panose="020B0604020202020204"/>
                <a:cs typeface="Arial" panose="020B0604020202020204"/>
              </a:rPr>
              <a:t> </a:t>
            </a:r>
            <a:r>
              <a:rPr sz="5200" spc="285" dirty="0">
                <a:solidFill>
                  <a:srgbClr val="FFBD58"/>
                </a:solidFill>
                <a:latin typeface="Arial" panose="020B0604020202020204"/>
                <a:cs typeface="Arial" panose="020B0604020202020204"/>
              </a:rPr>
              <a:t>O</a:t>
            </a:r>
            <a:r>
              <a:rPr sz="5200" spc="204" dirty="0">
                <a:solidFill>
                  <a:srgbClr val="FFBD58"/>
                </a:solidFill>
                <a:latin typeface="Arial" panose="020B0604020202020204"/>
                <a:cs typeface="Arial" panose="020B0604020202020204"/>
              </a:rPr>
              <a:t> </a:t>
            </a:r>
            <a:r>
              <a:rPr sz="5200" spc="-185" dirty="0">
                <a:solidFill>
                  <a:srgbClr val="FFBD58"/>
                </a:solidFill>
                <a:latin typeface="Arial" panose="020B0604020202020204"/>
                <a:cs typeface="Arial" panose="020B0604020202020204"/>
              </a:rPr>
              <a:t>L</a:t>
            </a:r>
            <a:r>
              <a:rPr sz="5200" spc="204" dirty="0">
                <a:solidFill>
                  <a:srgbClr val="FFBD58"/>
                </a:solidFill>
                <a:latin typeface="Arial" panose="020B0604020202020204"/>
                <a:cs typeface="Arial" panose="020B0604020202020204"/>
              </a:rPr>
              <a:t> </a:t>
            </a:r>
            <a:r>
              <a:rPr sz="5200" spc="229" dirty="0">
                <a:solidFill>
                  <a:srgbClr val="FFBD58"/>
                </a:solidFill>
                <a:latin typeface="Arial" panose="020B0604020202020204"/>
                <a:cs typeface="Arial" panose="020B0604020202020204"/>
              </a:rPr>
              <a:t>V</a:t>
            </a:r>
            <a:r>
              <a:rPr sz="5200" spc="204" dirty="0">
                <a:solidFill>
                  <a:srgbClr val="FFBD58"/>
                </a:solidFill>
                <a:latin typeface="Arial" panose="020B0604020202020204"/>
                <a:cs typeface="Arial" panose="020B0604020202020204"/>
              </a:rPr>
              <a:t> </a:t>
            </a:r>
            <a:r>
              <a:rPr sz="5200" spc="-320" dirty="0">
                <a:solidFill>
                  <a:srgbClr val="FFBD58"/>
                </a:solidFill>
                <a:latin typeface="Arial" panose="020B0604020202020204"/>
                <a:cs typeface="Arial" panose="020B0604020202020204"/>
              </a:rPr>
              <a:t>E</a:t>
            </a:r>
            <a:endParaRPr sz="5200">
              <a:latin typeface="Arial" panose="020B0604020202020204"/>
              <a:cs typeface="Arial" panose="020B0604020202020204"/>
            </a:endParaRPr>
          </a:p>
        </p:txBody>
      </p:sp>
      <p:sp>
        <p:nvSpPr>
          <p:cNvPr id="18" name="Text Box 17"/>
          <p:cNvSpPr txBox="1"/>
          <p:nvPr/>
        </p:nvSpPr>
        <p:spPr>
          <a:xfrm>
            <a:off x="5562600" y="9093835"/>
            <a:ext cx="6115050" cy="521970"/>
          </a:xfrm>
          <a:prstGeom prst="rect">
            <a:avLst/>
          </a:prstGeom>
          <a:noFill/>
        </p:spPr>
        <p:txBody>
          <a:bodyPr wrap="square" rtlCol="0">
            <a:spAutoFit/>
          </a:bodyPr>
          <a:lstStyle/>
          <a:p>
            <a:r>
              <a:rPr lang="en-US" sz="2800" dirty="0"/>
              <a:t>This is the problem we are trying to solve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228C92-B1AD-2DC5-C5F1-A7D21E0055CE}"/>
              </a:ext>
            </a:extLst>
          </p:cNvPr>
          <p:cNvSpPr/>
          <p:nvPr/>
        </p:nvSpPr>
        <p:spPr>
          <a:xfrm>
            <a:off x="-152400" y="0"/>
            <a:ext cx="18669000" cy="1085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object 2"/>
          <p:cNvPicPr/>
          <p:nvPr/>
        </p:nvPicPr>
        <p:blipFill>
          <a:blip r:embed="rId2" cstate="print"/>
          <a:stretch>
            <a:fillRect/>
          </a:stretch>
        </p:blipFill>
        <p:spPr>
          <a:xfrm>
            <a:off x="12534458" y="0"/>
            <a:ext cx="5982142" cy="6134100"/>
          </a:xfrm>
          <a:prstGeom prst="rect">
            <a:avLst/>
          </a:prstGeom>
        </p:spPr>
      </p:pic>
      <p:sp>
        <p:nvSpPr>
          <p:cNvPr id="3" name="object 3"/>
          <p:cNvSpPr txBox="1"/>
          <p:nvPr/>
        </p:nvSpPr>
        <p:spPr>
          <a:xfrm>
            <a:off x="1888642" y="4028645"/>
            <a:ext cx="14511019" cy="2501900"/>
          </a:xfrm>
          <a:prstGeom prst="rect">
            <a:avLst/>
          </a:prstGeom>
        </p:spPr>
        <p:txBody>
          <a:bodyPr vert="horz" wrap="square" lIns="0" tIns="12065" rIns="0" bIns="0" rtlCol="0">
            <a:spAutoFit/>
          </a:bodyPr>
          <a:lstStyle/>
          <a:p>
            <a:pPr marL="12700" marR="5080" algn="ctr">
              <a:lnSpc>
                <a:spcPct val="116000"/>
              </a:lnSpc>
              <a:spcBef>
                <a:spcPts val="95"/>
              </a:spcBef>
            </a:pPr>
            <a:r>
              <a:rPr sz="3500" spc="125" dirty="0">
                <a:latin typeface="Lucida Sans Unicode" panose="020B0602030504020204"/>
                <a:cs typeface="Lucida Sans Unicode" panose="020B0602030504020204"/>
              </a:rPr>
              <a:t>The</a:t>
            </a:r>
            <a:r>
              <a:rPr sz="3500" spc="-240" dirty="0">
                <a:latin typeface="Lucida Sans Unicode" panose="020B0602030504020204"/>
                <a:cs typeface="Lucida Sans Unicode" panose="020B0602030504020204"/>
              </a:rPr>
              <a:t> </a:t>
            </a:r>
            <a:r>
              <a:rPr sz="3500" spc="145" dirty="0">
                <a:latin typeface="Lucida Sans Unicode" panose="020B0602030504020204"/>
                <a:cs typeface="Lucida Sans Unicode" panose="020B0602030504020204"/>
              </a:rPr>
              <a:t>application</a:t>
            </a:r>
            <a:r>
              <a:rPr sz="3500" spc="-240" dirty="0">
                <a:latin typeface="Lucida Sans Unicode" panose="020B0602030504020204"/>
                <a:cs typeface="Lucida Sans Unicode" panose="020B0602030504020204"/>
              </a:rPr>
              <a:t> </a:t>
            </a:r>
            <a:r>
              <a:rPr sz="3500" spc="204" dirty="0">
                <a:latin typeface="Lucida Sans Unicode" panose="020B0602030504020204"/>
                <a:cs typeface="Lucida Sans Unicode" panose="020B0602030504020204"/>
              </a:rPr>
              <a:t>that</a:t>
            </a:r>
            <a:r>
              <a:rPr sz="3500" spc="-240" dirty="0">
                <a:latin typeface="Lucida Sans Unicode" panose="020B0602030504020204"/>
                <a:cs typeface="Lucida Sans Unicode" panose="020B0602030504020204"/>
              </a:rPr>
              <a:t> </a:t>
            </a:r>
            <a:r>
              <a:rPr sz="3500" spc="305" dirty="0">
                <a:latin typeface="Lucida Sans Unicode" panose="020B0602030504020204"/>
                <a:cs typeface="Lucida Sans Unicode" panose="020B0602030504020204"/>
              </a:rPr>
              <a:t>we</a:t>
            </a:r>
            <a:r>
              <a:rPr sz="3500" spc="-240" dirty="0">
                <a:latin typeface="Lucida Sans Unicode" panose="020B0602030504020204"/>
                <a:cs typeface="Lucida Sans Unicode" panose="020B0602030504020204"/>
              </a:rPr>
              <a:t> </a:t>
            </a:r>
            <a:r>
              <a:rPr sz="3500" spc="195" dirty="0">
                <a:latin typeface="Lucida Sans Unicode" panose="020B0602030504020204"/>
                <a:cs typeface="Lucida Sans Unicode" panose="020B0602030504020204"/>
              </a:rPr>
              <a:t>are</a:t>
            </a:r>
            <a:r>
              <a:rPr sz="3500" spc="-240" dirty="0">
                <a:latin typeface="Lucida Sans Unicode" panose="020B0602030504020204"/>
                <a:cs typeface="Lucida Sans Unicode" panose="020B0602030504020204"/>
              </a:rPr>
              <a:t> </a:t>
            </a:r>
            <a:r>
              <a:rPr sz="3500" spc="125" dirty="0">
                <a:latin typeface="Lucida Sans Unicode" panose="020B0602030504020204"/>
                <a:cs typeface="Lucida Sans Unicode" panose="020B0602030504020204"/>
              </a:rPr>
              <a:t>proposing</a:t>
            </a:r>
            <a:r>
              <a:rPr sz="3500" spc="-240" dirty="0">
                <a:latin typeface="Lucida Sans Unicode" panose="020B0602030504020204"/>
                <a:cs typeface="Lucida Sans Unicode" panose="020B0602030504020204"/>
              </a:rPr>
              <a:t> </a:t>
            </a:r>
            <a:r>
              <a:rPr sz="3500" spc="30" dirty="0">
                <a:latin typeface="Lucida Sans Unicode" panose="020B0602030504020204"/>
                <a:cs typeface="Lucida Sans Unicode" panose="020B0602030504020204"/>
              </a:rPr>
              <a:t>will</a:t>
            </a:r>
            <a:r>
              <a:rPr sz="3500" spc="-240" dirty="0">
                <a:latin typeface="Lucida Sans Unicode" panose="020B0602030504020204"/>
                <a:cs typeface="Lucida Sans Unicode" panose="020B0602030504020204"/>
              </a:rPr>
              <a:t> </a:t>
            </a:r>
            <a:r>
              <a:rPr sz="3500" spc="245" dirty="0">
                <a:latin typeface="Lucida Sans Unicode" panose="020B0602030504020204"/>
                <a:cs typeface="Lucida Sans Unicode" panose="020B0602030504020204"/>
              </a:rPr>
              <a:t>check</a:t>
            </a:r>
            <a:r>
              <a:rPr sz="3500" spc="-240" dirty="0">
                <a:latin typeface="Lucida Sans Unicode" panose="020B0602030504020204"/>
                <a:cs typeface="Lucida Sans Unicode" panose="020B0602030504020204"/>
              </a:rPr>
              <a:t> </a:t>
            </a:r>
            <a:r>
              <a:rPr sz="3500" spc="210" dirty="0">
                <a:latin typeface="Lucida Sans Unicode" panose="020B0602030504020204"/>
                <a:cs typeface="Lucida Sans Unicode" panose="020B0602030504020204"/>
              </a:rPr>
              <a:t>the</a:t>
            </a:r>
            <a:r>
              <a:rPr sz="3500" spc="-240" dirty="0">
                <a:latin typeface="Lucida Sans Unicode" panose="020B0602030504020204"/>
                <a:cs typeface="Lucida Sans Unicode" panose="020B0602030504020204"/>
              </a:rPr>
              <a:t> </a:t>
            </a:r>
            <a:r>
              <a:rPr sz="3500" spc="220" dirty="0">
                <a:latin typeface="Lucida Sans Unicode" panose="020B0602030504020204"/>
                <a:cs typeface="Lucida Sans Unicode" panose="020B0602030504020204"/>
              </a:rPr>
              <a:t>dataset</a:t>
            </a:r>
            <a:r>
              <a:rPr sz="3500" spc="-240" dirty="0">
                <a:latin typeface="Lucida Sans Unicode" panose="020B0602030504020204"/>
                <a:cs typeface="Lucida Sans Unicode" panose="020B0602030504020204"/>
              </a:rPr>
              <a:t> </a:t>
            </a:r>
            <a:r>
              <a:rPr sz="3500" spc="160" dirty="0">
                <a:latin typeface="Lucida Sans Unicode" panose="020B0602030504020204"/>
                <a:cs typeface="Lucida Sans Unicode" panose="020B0602030504020204"/>
              </a:rPr>
              <a:t>of </a:t>
            </a:r>
            <a:r>
              <a:rPr sz="3500" spc="-1095" dirty="0">
                <a:latin typeface="Lucida Sans Unicode" panose="020B0602030504020204"/>
                <a:cs typeface="Lucida Sans Unicode" panose="020B0602030504020204"/>
              </a:rPr>
              <a:t> </a:t>
            </a:r>
            <a:r>
              <a:rPr sz="3500" spc="140" dirty="0">
                <a:latin typeface="Lucida Sans Unicode" panose="020B0602030504020204"/>
                <a:cs typeface="Lucida Sans Unicode" panose="020B0602030504020204"/>
              </a:rPr>
              <a:t>5000</a:t>
            </a:r>
            <a:r>
              <a:rPr sz="3500" spc="-240" dirty="0">
                <a:latin typeface="Lucida Sans Unicode" panose="020B0602030504020204"/>
                <a:cs typeface="Lucida Sans Unicode" panose="020B0602030504020204"/>
              </a:rPr>
              <a:t> </a:t>
            </a:r>
            <a:r>
              <a:rPr sz="3500" spc="165" dirty="0">
                <a:latin typeface="Lucida Sans Unicode" panose="020B0602030504020204"/>
                <a:cs typeface="Lucida Sans Unicode" panose="020B0602030504020204"/>
              </a:rPr>
              <a:t>restaurants</a:t>
            </a:r>
            <a:r>
              <a:rPr sz="3500" spc="-240" dirty="0">
                <a:latin typeface="Lucida Sans Unicode" panose="020B0602030504020204"/>
                <a:cs typeface="Lucida Sans Unicode" panose="020B0602030504020204"/>
              </a:rPr>
              <a:t> </a:t>
            </a:r>
            <a:r>
              <a:rPr sz="3500" spc="25" dirty="0">
                <a:latin typeface="Lucida Sans Unicode" panose="020B0602030504020204"/>
                <a:cs typeface="Lucida Sans Unicode" panose="020B0602030504020204"/>
              </a:rPr>
              <a:t>in</a:t>
            </a:r>
            <a:r>
              <a:rPr sz="3500" spc="-235" dirty="0">
                <a:latin typeface="Lucida Sans Unicode" panose="020B0602030504020204"/>
                <a:cs typeface="Lucida Sans Unicode" panose="020B0602030504020204"/>
              </a:rPr>
              <a:t> </a:t>
            </a:r>
            <a:r>
              <a:rPr sz="3500" spc="80" dirty="0">
                <a:latin typeface="Lucida Sans Unicode" panose="020B0602030504020204"/>
                <a:cs typeface="Lucida Sans Unicode" panose="020B0602030504020204"/>
              </a:rPr>
              <a:t>Kolkata.</a:t>
            </a:r>
            <a:r>
              <a:rPr sz="3500" spc="-240" dirty="0">
                <a:latin typeface="Lucida Sans Unicode" panose="020B0602030504020204"/>
                <a:cs typeface="Lucida Sans Unicode" panose="020B0602030504020204"/>
              </a:rPr>
              <a:t> </a:t>
            </a:r>
            <a:r>
              <a:rPr sz="3500" spc="135" dirty="0">
                <a:latin typeface="Lucida Sans Unicode" panose="020B0602030504020204"/>
                <a:cs typeface="Lucida Sans Unicode" panose="020B0602030504020204"/>
              </a:rPr>
              <a:t>Our</a:t>
            </a:r>
            <a:r>
              <a:rPr sz="3500" spc="-235" dirty="0">
                <a:latin typeface="Lucida Sans Unicode" panose="020B0602030504020204"/>
                <a:cs typeface="Lucida Sans Unicode" panose="020B0602030504020204"/>
              </a:rPr>
              <a:t> </a:t>
            </a:r>
            <a:r>
              <a:rPr sz="3500" spc="145" dirty="0">
                <a:latin typeface="Lucida Sans Unicode" panose="020B0602030504020204"/>
                <a:cs typeface="Lucida Sans Unicode" panose="020B0602030504020204"/>
              </a:rPr>
              <a:t>application</a:t>
            </a:r>
            <a:r>
              <a:rPr sz="3500" spc="-240" dirty="0">
                <a:latin typeface="Lucida Sans Unicode" panose="020B0602030504020204"/>
                <a:cs typeface="Lucida Sans Unicode" panose="020B0602030504020204"/>
              </a:rPr>
              <a:t> </a:t>
            </a:r>
            <a:r>
              <a:rPr sz="3500" spc="30" dirty="0">
                <a:latin typeface="Lucida Sans Unicode" panose="020B0602030504020204"/>
                <a:cs typeface="Lucida Sans Unicode" panose="020B0602030504020204"/>
              </a:rPr>
              <a:t>will</a:t>
            </a:r>
            <a:r>
              <a:rPr sz="3500" spc="-235" dirty="0">
                <a:latin typeface="Lucida Sans Unicode" panose="020B0602030504020204"/>
                <a:cs typeface="Lucida Sans Unicode" panose="020B0602030504020204"/>
              </a:rPr>
              <a:t> </a:t>
            </a:r>
            <a:r>
              <a:rPr sz="3500" spc="145" dirty="0">
                <a:latin typeface="Lucida Sans Unicode" panose="020B0602030504020204"/>
                <a:cs typeface="Lucida Sans Unicode" panose="020B0602030504020204"/>
              </a:rPr>
              <a:t>provide</a:t>
            </a:r>
            <a:r>
              <a:rPr sz="3500" spc="-240" dirty="0">
                <a:latin typeface="Lucida Sans Unicode" panose="020B0602030504020204"/>
                <a:cs typeface="Lucida Sans Unicode" panose="020B0602030504020204"/>
              </a:rPr>
              <a:t> </a:t>
            </a:r>
            <a:r>
              <a:rPr sz="3500" spc="210" dirty="0">
                <a:latin typeface="Lucida Sans Unicode" panose="020B0602030504020204"/>
                <a:cs typeface="Lucida Sans Unicode" panose="020B0602030504020204"/>
              </a:rPr>
              <a:t>the</a:t>
            </a:r>
            <a:r>
              <a:rPr sz="3500" spc="-240" dirty="0">
                <a:latin typeface="Lucida Sans Unicode" panose="020B0602030504020204"/>
                <a:cs typeface="Lucida Sans Unicode" panose="020B0602030504020204"/>
              </a:rPr>
              <a:t> </a:t>
            </a:r>
            <a:r>
              <a:rPr sz="3500" spc="-114" dirty="0">
                <a:latin typeface="Lucida Sans Unicode" panose="020B0602030504020204"/>
                <a:cs typeface="Lucida Sans Unicode" panose="020B0602030504020204"/>
              </a:rPr>
              <a:t>5 </a:t>
            </a:r>
            <a:r>
              <a:rPr sz="3500" spc="-110" dirty="0">
                <a:latin typeface="Lucida Sans Unicode" panose="020B0602030504020204"/>
                <a:cs typeface="Lucida Sans Unicode" panose="020B0602030504020204"/>
              </a:rPr>
              <a:t> </a:t>
            </a:r>
            <a:r>
              <a:rPr sz="3500" spc="229" dirty="0">
                <a:latin typeface="Lucida Sans Unicode" panose="020B0602030504020204"/>
                <a:cs typeface="Lucida Sans Unicode" panose="020B0602030504020204"/>
              </a:rPr>
              <a:t>recommended</a:t>
            </a:r>
            <a:r>
              <a:rPr sz="3500" spc="-235" dirty="0">
                <a:latin typeface="Lucida Sans Unicode" panose="020B0602030504020204"/>
                <a:cs typeface="Lucida Sans Unicode" panose="020B0602030504020204"/>
              </a:rPr>
              <a:t> </a:t>
            </a:r>
            <a:r>
              <a:rPr sz="3500" spc="165" dirty="0">
                <a:latin typeface="Lucida Sans Unicode" panose="020B0602030504020204"/>
                <a:cs typeface="Lucida Sans Unicode" panose="020B0602030504020204"/>
              </a:rPr>
              <a:t>restaurants</a:t>
            </a:r>
            <a:r>
              <a:rPr sz="3500" spc="-235" dirty="0">
                <a:latin typeface="Lucida Sans Unicode" panose="020B0602030504020204"/>
                <a:cs typeface="Lucida Sans Unicode" panose="020B0602030504020204"/>
              </a:rPr>
              <a:t> </a:t>
            </a:r>
            <a:r>
              <a:rPr sz="3500" spc="25" dirty="0">
                <a:latin typeface="Lucida Sans Unicode" panose="020B0602030504020204"/>
                <a:cs typeface="Lucida Sans Unicode" panose="020B0602030504020204"/>
              </a:rPr>
              <a:t>in</a:t>
            </a:r>
            <a:r>
              <a:rPr sz="3500" spc="-229" dirty="0">
                <a:latin typeface="Lucida Sans Unicode" panose="020B0602030504020204"/>
                <a:cs typeface="Lucida Sans Unicode" panose="020B0602030504020204"/>
              </a:rPr>
              <a:t> </a:t>
            </a:r>
            <a:r>
              <a:rPr sz="3500" spc="235" dirty="0">
                <a:latin typeface="Lucida Sans Unicode" panose="020B0602030504020204"/>
                <a:cs typeface="Lucida Sans Unicode" panose="020B0602030504020204"/>
              </a:rPr>
              <a:t>a</a:t>
            </a:r>
            <a:r>
              <a:rPr sz="3500" spc="-235" dirty="0">
                <a:latin typeface="Lucida Sans Unicode" panose="020B0602030504020204"/>
                <a:cs typeface="Lucida Sans Unicode" panose="020B0602030504020204"/>
              </a:rPr>
              <a:t> </a:t>
            </a:r>
            <a:r>
              <a:rPr sz="3500" spc="90" dirty="0">
                <a:latin typeface="Lucida Sans Unicode" panose="020B0602030504020204"/>
                <a:cs typeface="Lucida Sans Unicode" panose="020B0602030504020204"/>
              </a:rPr>
              <a:t>single</a:t>
            </a:r>
            <a:r>
              <a:rPr sz="3500" spc="-229" dirty="0">
                <a:latin typeface="Lucida Sans Unicode" panose="020B0602030504020204"/>
                <a:cs typeface="Lucida Sans Unicode" panose="020B0602030504020204"/>
              </a:rPr>
              <a:t> </a:t>
            </a:r>
            <a:r>
              <a:rPr sz="3500" spc="135" dirty="0">
                <a:latin typeface="Lucida Sans Unicode" panose="020B0602030504020204"/>
                <a:cs typeface="Lucida Sans Unicode" panose="020B0602030504020204"/>
              </a:rPr>
              <a:t>click</a:t>
            </a:r>
            <a:r>
              <a:rPr sz="3500" spc="-235" dirty="0">
                <a:latin typeface="Lucida Sans Unicode" panose="020B0602030504020204"/>
                <a:cs typeface="Lucida Sans Unicode" panose="020B0602030504020204"/>
              </a:rPr>
              <a:t> </a:t>
            </a:r>
            <a:r>
              <a:rPr sz="3500" spc="160" dirty="0">
                <a:latin typeface="Lucida Sans Unicode" panose="020B0602030504020204"/>
                <a:cs typeface="Lucida Sans Unicode" panose="020B0602030504020204"/>
              </a:rPr>
              <a:t>of</a:t>
            </a:r>
            <a:r>
              <a:rPr sz="3500" spc="-229" dirty="0">
                <a:latin typeface="Lucida Sans Unicode" panose="020B0602030504020204"/>
                <a:cs typeface="Lucida Sans Unicode" panose="020B0602030504020204"/>
              </a:rPr>
              <a:t> </a:t>
            </a:r>
            <a:r>
              <a:rPr sz="3500" spc="210" dirty="0">
                <a:latin typeface="Lucida Sans Unicode" panose="020B0602030504020204"/>
                <a:cs typeface="Lucida Sans Unicode" panose="020B0602030504020204"/>
              </a:rPr>
              <a:t>the</a:t>
            </a:r>
            <a:r>
              <a:rPr sz="3500" spc="-235" dirty="0">
                <a:latin typeface="Lucida Sans Unicode" panose="020B0602030504020204"/>
                <a:cs typeface="Lucida Sans Unicode" panose="020B0602030504020204"/>
              </a:rPr>
              <a:t> </a:t>
            </a:r>
            <a:r>
              <a:rPr sz="3500" spc="240" dirty="0">
                <a:latin typeface="Lucida Sans Unicode" panose="020B0602030504020204"/>
                <a:cs typeface="Lucida Sans Unicode" panose="020B0602030504020204"/>
              </a:rPr>
              <a:t>“Recommend </a:t>
            </a:r>
            <a:r>
              <a:rPr sz="3500" spc="-1090" dirty="0">
                <a:latin typeface="Lucida Sans Unicode" panose="020B0602030504020204"/>
                <a:cs typeface="Lucida Sans Unicode" panose="020B0602030504020204"/>
              </a:rPr>
              <a:t> </a:t>
            </a:r>
            <a:r>
              <a:rPr sz="3500" spc="190" dirty="0">
                <a:latin typeface="Lucida Sans Unicode" panose="020B0602030504020204"/>
                <a:cs typeface="Lucida Sans Unicode" panose="020B0602030504020204"/>
              </a:rPr>
              <a:t>Restaurant”</a:t>
            </a:r>
            <a:r>
              <a:rPr sz="3500" spc="-245" dirty="0">
                <a:latin typeface="Lucida Sans Unicode" panose="020B0602030504020204"/>
                <a:cs typeface="Lucida Sans Unicode" panose="020B0602030504020204"/>
              </a:rPr>
              <a:t> </a:t>
            </a:r>
            <a:r>
              <a:rPr sz="3500" spc="120" dirty="0">
                <a:latin typeface="Lucida Sans Unicode" panose="020B0602030504020204"/>
                <a:cs typeface="Lucida Sans Unicode" panose="020B0602030504020204"/>
              </a:rPr>
              <a:t>button.</a:t>
            </a:r>
            <a:endParaRPr sz="3500" dirty="0">
              <a:latin typeface="Lucida Sans Unicode" panose="020B0602030504020204"/>
              <a:cs typeface="Lucida Sans Unicode" panose="020B0602030504020204"/>
            </a:endParaRPr>
          </a:p>
        </p:txBody>
      </p:sp>
      <p:sp>
        <p:nvSpPr>
          <p:cNvPr id="4" name="object 4"/>
          <p:cNvSpPr txBox="1">
            <a:spLocks noGrp="1"/>
          </p:cNvSpPr>
          <p:nvPr>
            <p:ph type="title"/>
          </p:nvPr>
        </p:nvSpPr>
        <p:spPr>
          <a:xfrm>
            <a:off x="6140488" y="1790349"/>
            <a:ext cx="6007100" cy="1244600"/>
          </a:xfrm>
          <a:prstGeom prst="rect">
            <a:avLst/>
          </a:prstGeom>
        </p:spPr>
        <p:txBody>
          <a:bodyPr vert="horz" wrap="square" lIns="0" tIns="12700" rIns="0" bIns="0" rtlCol="0">
            <a:spAutoFit/>
          </a:bodyPr>
          <a:lstStyle/>
          <a:p>
            <a:pPr marL="12700">
              <a:lnSpc>
                <a:spcPct val="100000"/>
              </a:lnSpc>
              <a:spcBef>
                <a:spcPts val="100"/>
              </a:spcBef>
            </a:pPr>
            <a:r>
              <a:rPr sz="8000" spc="770" dirty="0">
                <a:solidFill>
                  <a:srgbClr val="FFBD58"/>
                </a:solidFill>
              </a:rPr>
              <a:t>Motivation</a:t>
            </a:r>
            <a:endParaRPr sz="8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CC58DECE-E2AC-D8FA-F627-5FB87CEFB94F}"/>
              </a:ext>
            </a:extLst>
          </p:cNvPr>
          <p:cNvSpPr/>
          <p:nvPr/>
        </p:nvSpPr>
        <p:spPr>
          <a:xfrm>
            <a:off x="-18173" y="-285750"/>
            <a:ext cx="18669000" cy="1085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object 3"/>
          <p:cNvGrpSpPr/>
          <p:nvPr/>
        </p:nvGrpSpPr>
        <p:grpSpPr>
          <a:xfrm>
            <a:off x="7839159" y="1316527"/>
            <a:ext cx="8304530" cy="3346450"/>
            <a:chOff x="7839159" y="1316527"/>
            <a:chExt cx="8304530" cy="3346450"/>
          </a:xfrm>
        </p:grpSpPr>
        <p:sp>
          <p:nvSpPr>
            <p:cNvPr id="4" name="object 4"/>
            <p:cNvSpPr/>
            <p:nvPr/>
          </p:nvSpPr>
          <p:spPr>
            <a:xfrm>
              <a:off x="7839159" y="1316527"/>
              <a:ext cx="8304530" cy="3346450"/>
            </a:xfrm>
            <a:custGeom>
              <a:avLst/>
              <a:gdLst/>
              <a:ahLst/>
              <a:cxnLst/>
              <a:rect l="l" t="t" r="r" b="b"/>
              <a:pathLst>
                <a:path w="8304530" h="3346450">
                  <a:moveTo>
                    <a:pt x="7877357" y="3346444"/>
                  </a:moveTo>
                  <a:lnTo>
                    <a:pt x="428502" y="3346444"/>
                  </a:lnTo>
                  <a:lnTo>
                    <a:pt x="393699" y="3341427"/>
                  </a:lnTo>
                  <a:lnTo>
                    <a:pt x="349680" y="3330757"/>
                  </a:lnTo>
                  <a:lnTo>
                    <a:pt x="307308" y="3316175"/>
                  </a:lnTo>
                  <a:lnTo>
                    <a:pt x="266789" y="3297888"/>
                  </a:lnTo>
                  <a:lnTo>
                    <a:pt x="228328" y="3276102"/>
                  </a:lnTo>
                  <a:lnTo>
                    <a:pt x="192132" y="3251022"/>
                  </a:lnTo>
                  <a:lnTo>
                    <a:pt x="158406" y="3222854"/>
                  </a:lnTo>
                  <a:lnTo>
                    <a:pt x="127356" y="3191804"/>
                  </a:lnTo>
                  <a:lnTo>
                    <a:pt x="99188" y="3158078"/>
                  </a:lnTo>
                  <a:lnTo>
                    <a:pt x="74108" y="3121882"/>
                  </a:lnTo>
                  <a:lnTo>
                    <a:pt x="52321" y="3083421"/>
                  </a:lnTo>
                  <a:lnTo>
                    <a:pt x="34034" y="3042902"/>
                  </a:lnTo>
                  <a:lnTo>
                    <a:pt x="19453" y="3000530"/>
                  </a:lnTo>
                  <a:lnTo>
                    <a:pt x="8783" y="2956511"/>
                  </a:lnTo>
                  <a:lnTo>
                    <a:pt x="2230" y="2911051"/>
                  </a:lnTo>
                  <a:lnTo>
                    <a:pt x="0" y="2864356"/>
                  </a:lnTo>
                  <a:lnTo>
                    <a:pt x="0" y="485853"/>
                  </a:lnTo>
                  <a:lnTo>
                    <a:pt x="2230" y="439158"/>
                  </a:lnTo>
                  <a:lnTo>
                    <a:pt x="8783" y="393699"/>
                  </a:lnTo>
                  <a:lnTo>
                    <a:pt x="19453" y="349680"/>
                  </a:lnTo>
                  <a:lnTo>
                    <a:pt x="34034" y="307308"/>
                  </a:lnTo>
                  <a:lnTo>
                    <a:pt x="52321" y="266788"/>
                  </a:lnTo>
                  <a:lnTo>
                    <a:pt x="74108" y="228328"/>
                  </a:lnTo>
                  <a:lnTo>
                    <a:pt x="99188" y="192131"/>
                  </a:lnTo>
                  <a:lnTo>
                    <a:pt x="127356" y="158405"/>
                  </a:lnTo>
                  <a:lnTo>
                    <a:pt x="158406" y="127355"/>
                  </a:lnTo>
                  <a:lnTo>
                    <a:pt x="192132" y="99187"/>
                  </a:lnTo>
                  <a:lnTo>
                    <a:pt x="228328" y="74107"/>
                  </a:lnTo>
                  <a:lnTo>
                    <a:pt x="266789" y="52321"/>
                  </a:lnTo>
                  <a:lnTo>
                    <a:pt x="307308" y="34034"/>
                  </a:lnTo>
                  <a:lnTo>
                    <a:pt x="349680" y="19453"/>
                  </a:lnTo>
                  <a:lnTo>
                    <a:pt x="393699" y="8782"/>
                  </a:lnTo>
                  <a:lnTo>
                    <a:pt x="439159" y="2229"/>
                  </a:lnTo>
                  <a:lnTo>
                    <a:pt x="485847" y="0"/>
                  </a:lnTo>
                  <a:lnTo>
                    <a:pt x="7820013" y="0"/>
                  </a:lnTo>
                  <a:lnTo>
                    <a:pt x="7866701" y="2229"/>
                  </a:lnTo>
                  <a:lnTo>
                    <a:pt x="7912160" y="8782"/>
                  </a:lnTo>
                  <a:lnTo>
                    <a:pt x="7956179" y="19453"/>
                  </a:lnTo>
                  <a:lnTo>
                    <a:pt x="7998551" y="34034"/>
                  </a:lnTo>
                  <a:lnTo>
                    <a:pt x="8039071" y="52321"/>
                  </a:lnTo>
                  <a:lnTo>
                    <a:pt x="8077531" y="74107"/>
                  </a:lnTo>
                  <a:lnTo>
                    <a:pt x="8113728" y="99187"/>
                  </a:lnTo>
                  <a:lnTo>
                    <a:pt x="8147454" y="127355"/>
                  </a:lnTo>
                  <a:lnTo>
                    <a:pt x="8178504" y="158405"/>
                  </a:lnTo>
                  <a:lnTo>
                    <a:pt x="8206672" y="192131"/>
                  </a:lnTo>
                  <a:lnTo>
                    <a:pt x="8231752" y="228328"/>
                  </a:lnTo>
                  <a:lnTo>
                    <a:pt x="8253538" y="266788"/>
                  </a:lnTo>
                  <a:lnTo>
                    <a:pt x="8271825" y="307308"/>
                  </a:lnTo>
                  <a:lnTo>
                    <a:pt x="8286407" y="349680"/>
                  </a:lnTo>
                  <a:lnTo>
                    <a:pt x="8297077" y="393699"/>
                  </a:lnTo>
                  <a:lnTo>
                    <a:pt x="8303630" y="439158"/>
                  </a:lnTo>
                  <a:lnTo>
                    <a:pt x="8304139" y="449818"/>
                  </a:lnTo>
                  <a:lnTo>
                    <a:pt x="8304139" y="2900392"/>
                  </a:lnTo>
                  <a:lnTo>
                    <a:pt x="8297077" y="2956511"/>
                  </a:lnTo>
                  <a:lnTo>
                    <a:pt x="8286407" y="3000530"/>
                  </a:lnTo>
                  <a:lnTo>
                    <a:pt x="8271825" y="3042902"/>
                  </a:lnTo>
                  <a:lnTo>
                    <a:pt x="8253538" y="3083421"/>
                  </a:lnTo>
                  <a:lnTo>
                    <a:pt x="8231752" y="3121882"/>
                  </a:lnTo>
                  <a:lnTo>
                    <a:pt x="8206672" y="3158078"/>
                  </a:lnTo>
                  <a:lnTo>
                    <a:pt x="8178504" y="3191804"/>
                  </a:lnTo>
                  <a:lnTo>
                    <a:pt x="8147454" y="3222854"/>
                  </a:lnTo>
                  <a:lnTo>
                    <a:pt x="8113728" y="3251022"/>
                  </a:lnTo>
                  <a:lnTo>
                    <a:pt x="8077531" y="3276102"/>
                  </a:lnTo>
                  <a:lnTo>
                    <a:pt x="8039071" y="3297888"/>
                  </a:lnTo>
                  <a:lnTo>
                    <a:pt x="7998551" y="3316175"/>
                  </a:lnTo>
                  <a:lnTo>
                    <a:pt x="7956179" y="3330757"/>
                  </a:lnTo>
                  <a:lnTo>
                    <a:pt x="7912160" y="3341427"/>
                  </a:lnTo>
                  <a:lnTo>
                    <a:pt x="7877357" y="3346444"/>
                  </a:lnTo>
                  <a:close/>
                </a:path>
              </a:pathLst>
            </a:custGeom>
            <a:solidFill>
              <a:srgbClr val="2E2D2D">
                <a:alpha val="59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613430" y="2461935"/>
              <a:ext cx="1057274" cy="1057274"/>
            </a:xfrm>
            <a:prstGeom prst="rect">
              <a:avLst/>
            </a:prstGeom>
          </p:spPr>
        </p:pic>
      </p:grpSp>
      <p:grpSp>
        <p:nvGrpSpPr>
          <p:cNvPr id="6" name="object 6"/>
          <p:cNvGrpSpPr/>
          <p:nvPr/>
        </p:nvGrpSpPr>
        <p:grpSpPr>
          <a:xfrm>
            <a:off x="7843546" y="5528089"/>
            <a:ext cx="8301990" cy="3098165"/>
            <a:chOff x="7843546" y="5528089"/>
            <a:chExt cx="8301990" cy="3098165"/>
          </a:xfrm>
        </p:grpSpPr>
        <p:sp>
          <p:nvSpPr>
            <p:cNvPr id="7" name="object 7"/>
            <p:cNvSpPr/>
            <p:nvPr/>
          </p:nvSpPr>
          <p:spPr>
            <a:xfrm>
              <a:off x="7843546" y="5528089"/>
              <a:ext cx="8301990" cy="3098165"/>
            </a:xfrm>
            <a:custGeom>
              <a:avLst/>
              <a:gdLst/>
              <a:ahLst/>
              <a:cxnLst/>
              <a:rect l="l" t="t" r="r" b="b"/>
              <a:pathLst>
                <a:path w="8301990" h="3098165">
                  <a:moveTo>
                    <a:pt x="7914141" y="3097802"/>
                  </a:moveTo>
                  <a:lnTo>
                    <a:pt x="387331" y="3097802"/>
                  </a:lnTo>
                  <a:lnTo>
                    <a:pt x="370001" y="3096797"/>
                  </a:lnTo>
                  <a:lnTo>
                    <a:pt x="322891" y="3088535"/>
                  </a:lnTo>
                  <a:lnTo>
                    <a:pt x="277724" y="3075153"/>
                  </a:lnTo>
                  <a:lnTo>
                    <a:pt x="234818" y="3056968"/>
                  </a:lnTo>
                  <a:lnTo>
                    <a:pt x="194491" y="3034299"/>
                  </a:lnTo>
                  <a:lnTo>
                    <a:pt x="157060" y="3007463"/>
                  </a:lnTo>
                  <a:lnTo>
                    <a:pt x="122843" y="2976778"/>
                  </a:lnTo>
                  <a:lnTo>
                    <a:pt x="92158" y="2942561"/>
                  </a:lnTo>
                  <a:lnTo>
                    <a:pt x="65322" y="2905130"/>
                  </a:lnTo>
                  <a:lnTo>
                    <a:pt x="42653" y="2864803"/>
                  </a:lnTo>
                  <a:lnTo>
                    <a:pt x="24469" y="2821897"/>
                  </a:lnTo>
                  <a:lnTo>
                    <a:pt x="11086" y="2776731"/>
                  </a:lnTo>
                  <a:lnTo>
                    <a:pt x="2824" y="2729621"/>
                  </a:lnTo>
                  <a:lnTo>
                    <a:pt x="0" y="2680885"/>
                  </a:lnTo>
                  <a:lnTo>
                    <a:pt x="0" y="418737"/>
                  </a:lnTo>
                  <a:lnTo>
                    <a:pt x="2824" y="370001"/>
                  </a:lnTo>
                  <a:lnTo>
                    <a:pt x="11086" y="322891"/>
                  </a:lnTo>
                  <a:lnTo>
                    <a:pt x="24469" y="277724"/>
                  </a:lnTo>
                  <a:lnTo>
                    <a:pt x="42653" y="234818"/>
                  </a:lnTo>
                  <a:lnTo>
                    <a:pt x="65322" y="194491"/>
                  </a:lnTo>
                  <a:lnTo>
                    <a:pt x="92158" y="157060"/>
                  </a:lnTo>
                  <a:lnTo>
                    <a:pt x="122843" y="122843"/>
                  </a:lnTo>
                  <a:lnTo>
                    <a:pt x="157060" y="92158"/>
                  </a:lnTo>
                  <a:lnTo>
                    <a:pt x="194491" y="65322"/>
                  </a:lnTo>
                  <a:lnTo>
                    <a:pt x="234818" y="42653"/>
                  </a:lnTo>
                  <a:lnTo>
                    <a:pt x="277724" y="24468"/>
                  </a:lnTo>
                  <a:lnTo>
                    <a:pt x="322891" y="11086"/>
                  </a:lnTo>
                  <a:lnTo>
                    <a:pt x="370001" y="2824"/>
                  </a:lnTo>
                  <a:lnTo>
                    <a:pt x="418735" y="0"/>
                  </a:lnTo>
                  <a:lnTo>
                    <a:pt x="7882737" y="0"/>
                  </a:lnTo>
                  <a:lnTo>
                    <a:pt x="7931471" y="2824"/>
                  </a:lnTo>
                  <a:lnTo>
                    <a:pt x="7978582" y="11086"/>
                  </a:lnTo>
                  <a:lnTo>
                    <a:pt x="8023748" y="24468"/>
                  </a:lnTo>
                  <a:lnTo>
                    <a:pt x="8066654" y="42653"/>
                  </a:lnTo>
                  <a:lnTo>
                    <a:pt x="8106981" y="65322"/>
                  </a:lnTo>
                  <a:lnTo>
                    <a:pt x="8144412" y="92158"/>
                  </a:lnTo>
                  <a:lnTo>
                    <a:pt x="8178629" y="122843"/>
                  </a:lnTo>
                  <a:lnTo>
                    <a:pt x="8209314" y="157060"/>
                  </a:lnTo>
                  <a:lnTo>
                    <a:pt x="8236150" y="194491"/>
                  </a:lnTo>
                  <a:lnTo>
                    <a:pt x="8258819" y="234818"/>
                  </a:lnTo>
                  <a:lnTo>
                    <a:pt x="8277004" y="277724"/>
                  </a:lnTo>
                  <a:lnTo>
                    <a:pt x="8290386" y="322891"/>
                  </a:lnTo>
                  <a:lnTo>
                    <a:pt x="8298648" y="370001"/>
                  </a:lnTo>
                  <a:lnTo>
                    <a:pt x="8301473" y="418737"/>
                  </a:lnTo>
                  <a:lnTo>
                    <a:pt x="8301473" y="2680885"/>
                  </a:lnTo>
                  <a:lnTo>
                    <a:pt x="8298648" y="2729621"/>
                  </a:lnTo>
                  <a:lnTo>
                    <a:pt x="8290386" y="2776731"/>
                  </a:lnTo>
                  <a:lnTo>
                    <a:pt x="8277004" y="2821897"/>
                  </a:lnTo>
                  <a:lnTo>
                    <a:pt x="8258819" y="2864803"/>
                  </a:lnTo>
                  <a:lnTo>
                    <a:pt x="8236150" y="2905130"/>
                  </a:lnTo>
                  <a:lnTo>
                    <a:pt x="8209314" y="2942561"/>
                  </a:lnTo>
                  <a:lnTo>
                    <a:pt x="8178629" y="2976778"/>
                  </a:lnTo>
                  <a:lnTo>
                    <a:pt x="8144412" y="3007463"/>
                  </a:lnTo>
                  <a:lnTo>
                    <a:pt x="8106981" y="3034299"/>
                  </a:lnTo>
                  <a:lnTo>
                    <a:pt x="8066654" y="3056968"/>
                  </a:lnTo>
                  <a:lnTo>
                    <a:pt x="8023748" y="3075153"/>
                  </a:lnTo>
                  <a:lnTo>
                    <a:pt x="7978582" y="3088535"/>
                  </a:lnTo>
                  <a:lnTo>
                    <a:pt x="7931471" y="3096797"/>
                  </a:lnTo>
                  <a:lnTo>
                    <a:pt x="7914141" y="3097802"/>
                  </a:lnTo>
                  <a:close/>
                </a:path>
              </a:pathLst>
            </a:custGeom>
            <a:solidFill>
              <a:srgbClr val="2E2D2D">
                <a:alpha val="59999"/>
              </a:srgbClr>
            </a:solidFill>
          </p:spPr>
          <p:txBody>
            <a:bodyPr wrap="square" lIns="0" tIns="0" rIns="0" bIns="0" rtlCol="0"/>
            <a:lstStyle/>
            <a:p>
              <a:endParaRPr/>
            </a:p>
          </p:txBody>
        </p:sp>
        <p:pic>
          <p:nvPicPr>
            <p:cNvPr id="8" name="object 8"/>
            <p:cNvPicPr/>
            <p:nvPr/>
          </p:nvPicPr>
          <p:blipFill>
            <a:blip r:embed="rId2" cstate="print"/>
            <a:stretch>
              <a:fillRect/>
            </a:stretch>
          </p:blipFill>
          <p:spPr>
            <a:xfrm>
              <a:off x="8613430" y="6548202"/>
              <a:ext cx="1057274" cy="1057274"/>
            </a:xfrm>
            <a:prstGeom prst="rect">
              <a:avLst/>
            </a:prstGeom>
          </p:spPr>
        </p:pic>
      </p:grpSp>
      <p:grpSp>
        <p:nvGrpSpPr>
          <p:cNvPr id="9" name="object 9"/>
          <p:cNvGrpSpPr/>
          <p:nvPr/>
        </p:nvGrpSpPr>
        <p:grpSpPr>
          <a:xfrm>
            <a:off x="1422067" y="3610166"/>
            <a:ext cx="5452110" cy="4110990"/>
            <a:chOff x="1422067" y="3610166"/>
            <a:chExt cx="5452110" cy="4110990"/>
          </a:xfrm>
        </p:grpSpPr>
        <p:sp>
          <p:nvSpPr>
            <p:cNvPr id="10" name="object 10"/>
            <p:cNvSpPr/>
            <p:nvPr/>
          </p:nvSpPr>
          <p:spPr>
            <a:xfrm>
              <a:off x="1828804" y="3610166"/>
              <a:ext cx="4625340" cy="3114040"/>
            </a:xfrm>
            <a:custGeom>
              <a:avLst/>
              <a:gdLst/>
              <a:ahLst/>
              <a:cxnLst/>
              <a:rect l="l" t="t" r="r" b="b"/>
              <a:pathLst>
                <a:path w="4625340" h="3114040">
                  <a:moveTo>
                    <a:pt x="4449535" y="3113446"/>
                  </a:moveTo>
                  <a:lnTo>
                    <a:pt x="175704" y="3113446"/>
                  </a:lnTo>
                  <a:lnTo>
                    <a:pt x="129103" y="3106294"/>
                  </a:lnTo>
                  <a:lnTo>
                    <a:pt x="87229" y="3086110"/>
                  </a:lnTo>
                  <a:lnTo>
                    <a:pt x="51751" y="3054801"/>
                  </a:lnTo>
                  <a:lnTo>
                    <a:pt x="24341" y="3014275"/>
                  </a:lnTo>
                  <a:lnTo>
                    <a:pt x="6670" y="2966439"/>
                  </a:lnTo>
                  <a:lnTo>
                    <a:pt x="408" y="2913201"/>
                  </a:lnTo>
                  <a:lnTo>
                    <a:pt x="408" y="239431"/>
                  </a:lnTo>
                  <a:lnTo>
                    <a:pt x="0" y="217840"/>
                  </a:lnTo>
                  <a:lnTo>
                    <a:pt x="2695" y="174879"/>
                  </a:lnTo>
                  <a:lnTo>
                    <a:pt x="9890" y="136799"/>
                  </a:lnTo>
                  <a:lnTo>
                    <a:pt x="29764" y="89517"/>
                  </a:lnTo>
                  <a:lnTo>
                    <a:pt x="57462" y="53701"/>
                  </a:lnTo>
                  <a:lnTo>
                    <a:pt x="91399" y="28015"/>
                  </a:lnTo>
                  <a:lnTo>
                    <a:pt x="130312" y="11285"/>
                  </a:lnTo>
                  <a:lnTo>
                    <a:pt x="172934" y="2338"/>
                  </a:lnTo>
                  <a:lnTo>
                    <a:pt x="218000" y="0"/>
                  </a:lnTo>
                  <a:lnTo>
                    <a:pt x="319917" y="958"/>
                  </a:lnTo>
                  <a:lnTo>
                    <a:pt x="524018" y="1438"/>
                  </a:lnTo>
                  <a:lnTo>
                    <a:pt x="4449535" y="1438"/>
                  </a:lnTo>
                  <a:lnTo>
                    <a:pt x="4496135" y="8598"/>
                  </a:lnTo>
                  <a:lnTo>
                    <a:pt x="4538010" y="28804"/>
                  </a:lnTo>
                  <a:lnTo>
                    <a:pt x="4573488" y="60142"/>
                  </a:lnTo>
                  <a:lnTo>
                    <a:pt x="4600897" y="100697"/>
                  </a:lnTo>
                  <a:lnTo>
                    <a:pt x="4618569" y="148555"/>
                  </a:lnTo>
                  <a:lnTo>
                    <a:pt x="4624830" y="201803"/>
                  </a:lnTo>
                  <a:lnTo>
                    <a:pt x="4624830" y="2913201"/>
                  </a:lnTo>
                  <a:lnTo>
                    <a:pt x="4622368" y="2956587"/>
                  </a:lnTo>
                  <a:lnTo>
                    <a:pt x="4603605" y="3019740"/>
                  </a:lnTo>
                  <a:lnTo>
                    <a:pt x="4576299" y="3059321"/>
                  </a:lnTo>
                  <a:lnTo>
                    <a:pt x="4540304" y="3088762"/>
                  </a:lnTo>
                  <a:lnTo>
                    <a:pt x="4497441" y="3107117"/>
                  </a:lnTo>
                  <a:lnTo>
                    <a:pt x="4449535" y="3113446"/>
                  </a:lnTo>
                  <a:close/>
                </a:path>
              </a:pathLst>
            </a:custGeom>
            <a:solidFill>
              <a:srgbClr val="A6C1ED"/>
            </a:solidFill>
          </p:spPr>
          <p:txBody>
            <a:bodyPr wrap="square" lIns="0" tIns="0" rIns="0" bIns="0" rtlCol="0"/>
            <a:lstStyle/>
            <a:p>
              <a:endParaRPr/>
            </a:p>
          </p:txBody>
        </p:sp>
        <p:sp>
          <p:nvSpPr>
            <p:cNvPr id="11" name="object 11"/>
            <p:cNvSpPr/>
            <p:nvPr/>
          </p:nvSpPr>
          <p:spPr>
            <a:xfrm>
              <a:off x="2010620" y="3788960"/>
              <a:ext cx="4269105" cy="2757805"/>
            </a:xfrm>
            <a:custGeom>
              <a:avLst/>
              <a:gdLst/>
              <a:ahLst/>
              <a:cxnLst/>
              <a:rect l="l" t="t" r="r" b="b"/>
              <a:pathLst>
                <a:path w="4269105" h="2757804">
                  <a:moveTo>
                    <a:pt x="0" y="2698512"/>
                  </a:moveTo>
                  <a:lnTo>
                    <a:pt x="0" y="58782"/>
                  </a:lnTo>
                  <a:lnTo>
                    <a:pt x="402" y="54691"/>
                  </a:lnTo>
                  <a:lnTo>
                    <a:pt x="21344" y="15505"/>
                  </a:lnTo>
                  <a:lnTo>
                    <a:pt x="58774" y="0"/>
                  </a:lnTo>
                  <a:lnTo>
                    <a:pt x="4210023" y="0"/>
                  </a:lnTo>
                  <a:lnTo>
                    <a:pt x="4214114" y="403"/>
                  </a:lnTo>
                  <a:lnTo>
                    <a:pt x="4253294" y="21347"/>
                  </a:lnTo>
                  <a:lnTo>
                    <a:pt x="4268797" y="58782"/>
                  </a:lnTo>
                  <a:lnTo>
                    <a:pt x="4268797" y="62913"/>
                  </a:lnTo>
                  <a:lnTo>
                    <a:pt x="4268797" y="2698512"/>
                  </a:lnTo>
                  <a:lnTo>
                    <a:pt x="4253294" y="2735946"/>
                  </a:lnTo>
                  <a:lnTo>
                    <a:pt x="4214114" y="2756892"/>
                  </a:lnTo>
                  <a:lnTo>
                    <a:pt x="4210023" y="2757295"/>
                  </a:lnTo>
                  <a:lnTo>
                    <a:pt x="58774" y="2757295"/>
                  </a:lnTo>
                  <a:lnTo>
                    <a:pt x="21344" y="2741788"/>
                  </a:lnTo>
                  <a:lnTo>
                    <a:pt x="402" y="2702602"/>
                  </a:lnTo>
                  <a:lnTo>
                    <a:pt x="0" y="2698512"/>
                  </a:lnTo>
                  <a:close/>
                </a:path>
              </a:pathLst>
            </a:custGeom>
            <a:solidFill>
              <a:srgbClr val="FFFFFF"/>
            </a:solidFill>
          </p:spPr>
          <p:txBody>
            <a:bodyPr wrap="square" lIns="0" tIns="0" rIns="0" bIns="0" rtlCol="0"/>
            <a:lstStyle/>
            <a:p>
              <a:endParaRPr/>
            </a:p>
          </p:txBody>
        </p:sp>
        <p:sp>
          <p:nvSpPr>
            <p:cNvPr id="12" name="object 12"/>
            <p:cNvSpPr/>
            <p:nvPr/>
          </p:nvSpPr>
          <p:spPr>
            <a:xfrm>
              <a:off x="2140024" y="4625533"/>
              <a:ext cx="4001135" cy="1832610"/>
            </a:xfrm>
            <a:custGeom>
              <a:avLst/>
              <a:gdLst/>
              <a:ahLst/>
              <a:cxnLst/>
              <a:rect l="l" t="t" r="r" b="b"/>
              <a:pathLst>
                <a:path w="4001135" h="1832610">
                  <a:moveTo>
                    <a:pt x="4000523" y="1832284"/>
                  </a:moveTo>
                  <a:lnTo>
                    <a:pt x="0" y="1832284"/>
                  </a:lnTo>
                  <a:lnTo>
                    <a:pt x="0" y="0"/>
                  </a:lnTo>
                  <a:lnTo>
                    <a:pt x="4000523" y="0"/>
                  </a:lnTo>
                  <a:lnTo>
                    <a:pt x="4000523" y="1832284"/>
                  </a:lnTo>
                  <a:close/>
                </a:path>
              </a:pathLst>
            </a:custGeom>
            <a:solidFill>
              <a:srgbClr val="CBE2F4"/>
            </a:solidFill>
          </p:spPr>
          <p:txBody>
            <a:bodyPr wrap="square" lIns="0" tIns="0" rIns="0" bIns="0" rtlCol="0"/>
            <a:lstStyle/>
            <a:p>
              <a:endParaRPr/>
            </a:p>
          </p:txBody>
        </p:sp>
        <p:sp>
          <p:nvSpPr>
            <p:cNvPr id="13" name="object 13"/>
            <p:cNvSpPr/>
            <p:nvPr/>
          </p:nvSpPr>
          <p:spPr>
            <a:xfrm>
              <a:off x="2139991" y="4561612"/>
              <a:ext cx="4000500" cy="163830"/>
            </a:xfrm>
            <a:custGeom>
              <a:avLst/>
              <a:gdLst/>
              <a:ahLst/>
              <a:cxnLst/>
              <a:rect l="l" t="t" r="r" b="b"/>
              <a:pathLst>
                <a:path w="4000500" h="163829">
                  <a:moveTo>
                    <a:pt x="4000076" y="163623"/>
                  </a:moveTo>
                  <a:lnTo>
                    <a:pt x="32" y="163623"/>
                  </a:lnTo>
                  <a:lnTo>
                    <a:pt x="0" y="45263"/>
                  </a:lnTo>
                  <a:lnTo>
                    <a:pt x="18885" y="9733"/>
                  </a:lnTo>
                  <a:lnTo>
                    <a:pt x="45481" y="0"/>
                  </a:lnTo>
                  <a:lnTo>
                    <a:pt x="48678" y="48"/>
                  </a:lnTo>
                  <a:lnTo>
                    <a:pt x="3958503" y="48"/>
                  </a:lnTo>
                  <a:lnTo>
                    <a:pt x="3993995" y="23766"/>
                  </a:lnTo>
                  <a:lnTo>
                    <a:pt x="4000075" y="41625"/>
                  </a:lnTo>
                  <a:lnTo>
                    <a:pt x="4000076" y="163623"/>
                  </a:lnTo>
                  <a:close/>
                </a:path>
              </a:pathLst>
            </a:custGeom>
            <a:solidFill>
              <a:srgbClr val="779CC8"/>
            </a:solidFill>
          </p:spPr>
          <p:txBody>
            <a:bodyPr wrap="square" lIns="0" tIns="0" rIns="0" bIns="0" rtlCol="0"/>
            <a:lstStyle/>
            <a:p>
              <a:endParaRPr/>
            </a:p>
          </p:txBody>
        </p:sp>
        <p:pic>
          <p:nvPicPr>
            <p:cNvPr id="14" name="object 14"/>
            <p:cNvPicPr/>
            <p:nvPr/>
          </p:nvPicPr>
          <p:blipFill>
            <a:blip r:embed="rId3" cstate="print"/>
            <a:stretch>
              <a:fillRect/>
            </a:stretch>
          </p:blipFill>
          <p:spPr>
            <a:xfrm>
              <a:off x="5897767" y="4597081"/>
              <a:ext cx="147005" cy="87570"/>
            </a:xfrm>
            <a:prstGeom prst="rect">
              <a:avLst/>
            </a:prstGeom>
          </p:spPr>
        </p:pic>
        <p:sp>
          <p:nvSpPr>
            <p:cNvPr id="15" name="object 15"/>
            <p:cNvSpPr/>
            <p:nvPr/>
          </p:nvSpPr>
          <p:spPr>
            <a:xfrm>
              <a:off x="5500586" y="4596611"/>
              <a:ext cx="353060" cy="88900"/>
            </a:xfrm>
            <a:custGeom>
              <a:avLst/>
              <a:gdLst/>
              <a:ahLst/>
              <a:cxnLst/>
              <a:rect l="l" t="t" r="r" b="b"/>
              <a:pathLst>
                <a:path w="353060" h="88900">
                  <a:moveTo>
                    <a:pt x="154203" y="78778"/>
                  </a:moveTo>
                  <a:lnTo>
                    <a:pt x="0" y="78778"/>
                  </a:lnTo>
                  <a:lnTo>
                    <a:pt x="0" y="88366"/>
                  </a:lnTo>
                  <a:lnTo>
                    <a:pt x="154203" y="88366"/>
                  </a:lnTo>
                  <a:lnTo>
                    <a:pt x="154203" y="78778"/>
                  </a:lnTo>
                  <a:close/>
                </a:path>
                <a:path w="353060" h="88900">
                  <a:moveTo>
                    <a:pt x="352628" y="9271"/>
                  </a:moveTo>
                  <a:lnTo>
                    <a:pt x="343166" y="9271"/>
                  </a:lnTo>
                  <a:lnTo>
                    <a:pt x="343166" y="78663"/>
                  </a:lnTo>
                  <a:lnTo>
                    <a:pt x="352628" y="78663"/>
                  </a:lnTo>
                  <a:lnTo>
                    <a:pt x="352628" y="9271"/>
                  </a:lnTo>
                  <a:close/>
                </a:path>
                <a:path w="353060" h="88900">
                  <a:moveTo>
                    <a:pt x="352628" y="0"/>
                  </a:moveTo>
                  <a:lnTo>
                    <a:pt x="200939" y="0"/>
                  </a:lnTo>
                  <a:lnTo>
                    <a:pt x="200939" y="8890"/>
                  </a:lnTo>
                  <a:lnTo>
                    <a:pt x="200939" y="78752"/>
                  </a:lnTo>
                  <a:lnTo>
                    <a:pt x="200939" y="87642"/>
                  </a:lnTo>
                  <a:lnTo>
                    <a:pt x="352628" y="87642"/>
                  </a:lnTo>
                  <a:lnTo>
                    <a:pt x="352628" y="78752"/>
                  </a:lnTo>
                  <a:lnTo>
                    <a:pt x="210527" y="78752"/>
                  </a:lnTo>
                  <a:lnTo>
                    <a:pt x="210527" y="8890"/>
                  </a:lnTo>
                  <a:lnTo>
                    <a:pt x="352628" y="8890"/>
                  </a:lnTo>
                  <a:lnTo>
                    <a:pt x="352628" y="0"/>
                  </a:lnTo>
                  <a:close/>
                </a:path>
              </a:pathLst>
            </a:custGeom>
            <a:solidFill>
              <a:srgbClr val="FFFFFF"/>
            </a:solidFill>
          </p:spPr>
          <p:txBody>
            <a:bodyPr wrap="square" lIns="0" tIns="0" rIns="0" bIns="0" rtlCol="0"/>
            <a:lstStyle/>
            <a:p>
              <a:endParaRPr/>
            </a:p>
          </p:txBody>
        </p:sp>
        <p:sp>
          <p:nvSpPr>
            <p:cNvPr id="16" name="object 16"/>
            <p:cNvSpPr/>
            <p:nvPr/>
          </p:nvSpPr>
          <p:spPr>
            <a:xfrm>
              <a:off x="2369238" y="4162129"/>
              <a:ext cx="3536950" cy="19050"/>
            </a:xfrm>
            <a:custGeom>
              <a:avLst/>
              <a:gdLst/>
              <a:ahLst/>
              <a:cxnLst/>
              <a:rect l="l" t="t" r="r" b="b"/>
              <a:pathLst>
                <a:path w="3536950" h="19050">
                  <a:moveTo>
                    <a:pt x="3536343" y="19053"/>
                  </a:moveTo>
                  <a:lnTo>
                    <a:pt x="0" y="19053"/>
                  </a:lnTo>
                  <a:lnTo>
                    <a:pt x="0" y="0"/>
                  </a:lnTo>
                  <a:lnTo>
                    <a:pt x="3536343" y="0"/>
                  </a:lnTo>
                  <a:lnTo>
                    <a:pt x="3536343" y="19053"/>
                  </a:lnTo>
                  <a:close/>
                </a:path>
              </a:pathLst>
            </a:custGeom>
            <a:solidFill>
              <a:srgbClr val="A6AFD0"/>
            </a:solidFill>
          </p:spPr>
          <p:txBody>
            <a:bodyPr wrap="square" lIns="0" tIns="0" rIns="0" bIns="0" rtlCol="0"/>
            <a:lstStyle/>
            <a:p>
              <a:endParaRPr/>
            </a:p>
          </p:txBody>
        </p:sp>
        <p:sp>
          <p:nvSpPr>
            <p:cNvPr id="17" name="object 17"/>
            <p:cNvSpPr/>
            <p:nvPr/>
          </p:nvSpPr>
          <p:spPr>
            <a:xfrm>
              <a:off x="4185337" y="3770746"/>
              <a:ext cx="578485" cy="590550"/>
            </a:xfrm>
            <a:custGeom>
              <a:avLst/>
              <a:gdLst/>
              <a:ahLst/>
              <a:cxnLst/>
              <a:rect l="l" t="t" r="r" b="b"/>
              <a:pathLst>
                <a:path w="578485" h="590550">
                  <a:moveTo>
                    <a:pt x="578247" y="589950"/>
                  </a:moveTo>
                  <a:lnTo>
                    <a:pt x="165230" y="589950"/>
                  </a:lnTo>
                  <a:lnTo>
                    <a:pt x="0" y="0"/>
                  </a:lnTo>
                  <a:lnTo>
                    <a:pt x="293077" y="0"/>
                  </a:lnTo>
                  <a:lnTo>
                    <a:pt x="578247" y="589950"/>
                  </a:lnTo>
                  <a:close/>
                </a:path>
              </a:pathLst>
            </a:custGeom>
            <a:solidFill>
              <a:srgbClr val="FFFFFF"/>
            </a:solidFill>
          </p:spPr>
          <p:txBody>
            <a:bodyPr wrap="square" lIns="0" tIns="0" rIns="0" bIns="0" rtlCol="0"/>
            <a:lstStyle/>
            <a:p>
              <a:endParaRPr/>
            </a:p>
          </p:txBody>
        </p:sp>
        <p:sp>
          <p:nvSpPr>
            <p:cNvPr id="18" name="object 18"/>
            <p:cNvSpPr/>
            <p:nvPr/>
          </p:nvSpPr>
          <p:spPr>
            <a:xfrm>
              <a:off x="4478415" y="3770866"/>
              <a:ext cx="694690" cy="589915"/>
            </a:xfrm>
            <a:custGeom>
              <a:avLst/>
              <a:gdLst/>
              <a:ahLst/>
              <a:cxnLst/>
              <a:rect l="l" t="t" r="r" b="b"/>
              <a:pathLst>
                <a:path w="694689" h="589914">
                  <a:moveTo>
                    <a:pt x="694232" y="589830"/>
                  </a:moveTo>
                  <a:lnTo>
                    <a:pt x="281215" y="589830"/>
                  </a:lnTo>
                  <a:lnTo>
                    <a:pt x="0" y="0"/>
                  </a:lnTo>
                  <a:lnTo>
                    <a:pt x="355982" y="0"/>
                  </a:lnTo>
                  <a:lnTo>
                    <a:pt x="694232" y="589830"/>
                  </a:lnTo>
                  <a:close/>
                </a:path>
              </a:pathLst>
            </a:custGeom>
            <a:solidFill>
              <a:srgbClr val="FF1C25"/>
            </a:solidFill>
          </p:spPr>
          <p:txBody>
            <a:bodyPr wrap="square" lIns="0" tIns="0" rIns="0" bIns="0" rtlCol="0"/>
            <a:lstStyle/>
            <a:p>
              <a:endParaRPr/>
            </a:p>
          </p:txBody>
        </p:sp>
        <p:sp>
          <p:nvSpPr>
            <p:cNvPr id="19" name="object 19"/>
            <p:cNvSpPr/>
            <p:nvPr/>
          </p:nvSpPr>
          <p:spPr>
            <a:xfrm>
              <a:off x="3449168" y="3770746"/>
              <a:ext cx="578485" cy="590550"/>
            </a:xfrm>
            <a:custGeom>
              <a:avLst/>
              <a:gdLst/>
              <a:ahLst/>
              <a:cxnLst/>
              <a:rect l="l" t="t" r="r" b="b"/>
              <a:pathLst>
                <a:path w="578485" h="590550">
                  <a:moveTo>
                    <a:pt x="413016" y="589950"/>
                  </a:moveTo>
                  <a:lnTo>
                    <a:pt x="0" y="589950"/>
                  </a:lnTo>
                  <a:lnTo>
                    <a:pt x="283013" y="0"/>
                  </a:lnTo>
                  <a:lnTo>
                    <a:pt x="578247" y="0"/>
                  </a:lnTo>
                  <a:lnTo>
                    <a:pt x="413016" y="589950"/>
                  </a:lnTo>
                  <a:close/>
                </a:path>
              </a:pathLst>
            </a:custGeom>
            <a:solidFill>
              <a:srgbClr val="FFFFFF"/>
            </a:solidFill>
          </p:spPr>
          <p:txBody>
            <a:bodyPr wrap="square" lIns="0" tIns="0" rIns="0" bIns="0" rtlCol="0"/>
            <a:lstStyle/>
            <a:p>
              <a:endParaRPr/>
            </a:p>
          </p:txBody>
        </p:sp>
        <p:sp>
          <p:nvSpPr>
            <p:cNvPr id="20" name="object 20"/>
            <p:cNvSpPr/>
            <p:nvPr/>
          </p:nvSpPr>
          <p:spPr>
            <a:xfrm>
              <a:off x="3040456" y="3770756"/>
              <a:ext cx="1310640" cy="590550"/>
            </a:xfrm>
            <a:custGeom>
              <a:avLst/>
              <a:gdLst/>
              <a:ahLst/>
              <a:cxnLst/>
              <a:rect l="l" t="t" r="r" b="b"/>
              <a:pathLst>
                <a:path w="1310639" h="590550">
                  <a:moveTo>
                    <a:pt x="692315" y="114"/>
                  </a:moveTo>
                  <a:lnTo>
                    <a:pt x="336334" y="114"/>
                  </a:lnTo>
                  <a:lnTo>
                    <a:pt x="0" y="589940"/>
                  </a:lnTo>
                  <a:lnTo>
                    <a:pt x="413016" y="589940"/>
                  </a:lnTo>
                  <a:lnTo>
                    <a:pt x="692315" y="114"/>
                  </a:lnTo>
                  <a:close/>
                </a:path>
                <a:path w="1310639" h="590550">
                  <a:moveTo>
                    <a:pt x="1310106" y="589940"/>
                  </a:moveTo>
                  <a:lnTo>
                    <a:pt x="1150861" y="0"/>
                  </a:lnTo>
                  <a:lnTo>
                    <a:pt x="938428" y="0"/>
                  </a:lnTo>
                  <a:lnTo>
                    <a:pt x="820407" y="589940"/>
                  </a:lnTo>
                  <a:lnTo>
                    <a:pt x="1310106" y="589940"/>
                  </a:lnTo>
                  <a:close/>
                </a:path>
              </a:pathLst>
            </a:custGeom>
            <a:solidFill>
              <a:srgbClr val="FF1C25"/>
            </a:solidFill>
          </p:spPr>
          <p:txBody>
            <a:bodyPr wrap="square" lIns="0" tIns="0" rIns="0" bIns="0" rtlCol="0"/>
            <a:lstStyle/>
            <a:p>
              <a:endParaRPr/>
            </a:p>
          </p:txBody>
        </p:sp>
        <p:sp>
          <p:nvSpPr>
            <p:cNvPr id="21" name="object 21"/>
            <p:cNvSpPr/>
            <p:nvPr/>
          </p:nvSpPr>
          <p:spPr>
            <a:xfrm>
              <a:off x="4834398" y="3770746"/>
              <a:ext cx="753110" cy="590550"/>
            </a:xfrm>
            <a:custGeom>
              <a:avLst/>
              <a:gdLst/>
              <a:ahLst/>
              <a:cxnLst/>
              <a:rect l="l" t="t" r="r" b="b"/>
              <a:pathLst>
                <a:path w="753110" h="590550">
                  <a:moveTo>
                    <a:pt x="752584" y="589950"/>
                  </a:moveTo>
                  <a:lnTo>
                    <a:pt x="336332" y="588991"/>
                  </a:lnTo>
                  <a:lnTo>
                    <a:pt x="0" y="0"/>
                  </a:lnTo>
                  <a:lnTo>
                    <a:pt x="359218" y="239"/>
                  </a:lnTo>
                  <a:lnTo>
                    <a:pt x="752584" y="589950"/>
                  </a:lnTo>
                  <a:close/>
                </a:path>
              </a:pathLst>
            </a:custGeom>
            <a:solidFill>
              <a:srgbClr val="FFFFFF"/>
            </a:solidFill>
          </p:spPr>
          <p:txBody>
            <a:bodyPr wrap="square" lIns="0" tIns="0" rIns="0" bIns="0" rtlCol="0"/>
            <a:lstStyle/>
            <a:p>
              <a:endParaRPr/>
            </a:p>
          </p:txBody>
        </p:sp>
        <p:sp>
          <p:nvSpPr>
            <p:cNvPr id="22" name="object 22"/>
            <p:cNvSpPr/>
            <p:nvPr/>
          </p:nvSpPr>
          <p:spPr>
            <a:xfrm>
              <a:off x="5191579" y="3771105"/>
              <a:ext cx="800735" cy="589915"/>
            </a:xfrm>
            <a:custGeom>
              <a:avLst/>
              <a:gdLst/>
              <a:ahLst/>
              <a:cxnLst/>
              <a:rect l="l" t="t" r="r" b="b"/>
              <a:pathLst>
                <a:path w="800735" h="589914">
                  <a:moveTo>
                    <a:pt x="800511" y="589590"/>
                  </a:moveTo>
                  <a:lnTo>
                    <a:pt x="387495" y="589590"/>
                  </a:lnTo>
                  <a:lnTo>
                    <a:pt x="0" y="0"/>
                  </a:lnTo>
                  <a:lnTo>
                    <a:pt x="355982" y="0"/>
                  </a:lnTo>
                  <a:lnTo>
                    <a:pt x="800511" y="589590"/>
                  </a:lnTo>
                  <a:close/>
                </a:path>
              </a:pathLst>
            </a:custGeom>
            <a:solidFill>
              <a:srgbClr val="FF1C25"/>
            </a:solidFill>
          </p:spPr>
          <p:txBody>
            <a:bodyPr wrap="square" lIns="0" tIns="0" rIns="0" bIns="0" rtlCol="0"/>
            <a:lstStyle/>
            <a:p>
              <a:endParaRPr/>
            </a:p>
          </p:txBody>
        </p:sp>
        <p:sp>
          <p:nvSpPr>
            <p:cNvPr id="23" name="object 23"/>
            <p:cNvSpPr/>
            <p:nvPr/>
          </p:nvSpPr>
          <p:spPr>
            <a:xfrm>
              <a:off x="2626610" y="3770986"/>
              <a:ext cx="759460" cy="589915"/>
            </a:xfrm>
            <a:custGeom>
              <a:avLst/>
              <a:gdLst/>
              <a:ahLst/>
              <a:cxnLst/>
              <a:rect l="l" t="t" r="r" b="b"/>
              <a:pathLst>
                <a:path w="759460" h="589914">
                  <a:moveTo>
                    <a:pt x="413016" y="589710"/>
                  </a:moveTo>
                  <a:lnTo>
                    <a:pt x="0" y="589710"/>
                  </a:lnTo>
                  <a:lnTo>
                    <a:pt x="403191" y="0"/>
                  </a:lnTo>
                  <a:lnTo>
                    <a:pt x="759174" y="0"/>
                  </a:lnTo>
                  <a:lnTo>
                    <a:pt x="413016" y="589710"/>
                  </a:lnTo>
                  <a:close/>
                </a:path>
              </a:pathLst>
            </a:custGeom>
            <a:solidFill>
              <a:srgbClr val="FFFFFF"/>
            </a:solidFill>
          </p:spPr>
          <p:txBody>
            <a:bodyPr wrap="square" lIns="0" tIns="0" rIns="0" bIns="0" rtlCol="0"/>
            <a:lstStyle/>
            <a:p>
              <a:endParaRPr/>
            </a:p>
          </p:txBody>
        </p:sp>
        <p:sp>
          <p:nvSpPr>
            <p:cNvPr id="24" name="object 24"/>
            <p:cNvSpPr/>
            <p:nvPr/>
          </p:nvSpPr>
          <p:spPr>
            <a:xfrm>
              <a:off x="2235160" y="3771105"/>
              <a:ext cx="800735" cy="589915"/>
            </a:xfrm>
            <a:custGeom>
              <a:avLst/>
              <a:gdLst/>
              <a:ahLst/>
              <a:cxnLst/>
              <a:rect l="l" t="t" r="r" b="b"/>
              <a:pathLst>
                <a:path w="800735" h="589914">
                  <a:moveTo>
                    <a:pt x="412896" y="589590"/>
                  </a:moveTo>
                  <a:lnTo>
                    <a:pt x="0" y="589590"/>
                  </a:lnTo>
                  <a:lnTo>
                    <a:pt x="444409" y="0"/>
                  </a:lnTo>
                  <a:lnTo>
                    <a:pt x="800392" y="0"/>
                  </a:lnTo>
                  <a:lnTo>
                    <a:pt x="412896" y="589590"/>
                  </a:lnTo>
                  <a:close/>
                </a:path>
              </a:pathLst>
            </a:custGeom>
            <a:solidFill>
              <a:srgbClr val="FF1C25"/>
            </a:solidFill>
          </p:spPr>
          <p:txBody>
            <a:bodyPr wrap="square" lIns="0" tIns="0" rIns="0" bIns="0" rtlCol="0"/>
            <a:lstStyle/>
            <a:p>
              <a:endParaRPr/>
            </a:p>
          </p:txBody>
        </p:sp>
        <p:sp>
          <p:nvSpPr>
            <p:cNvPr id="25" name="object 25"/>
            <p:cNvSpPr/>
            <p:nvPr/>
          </p:nvSpPr>
          <p:spPr>
            <a:xfrm>
              <a:off x="1828609" y="3770756"/>
              <a:ext cx="4576445" cy="590550"/>
            </a:xfrm>
            <a:custGeom>
              <a:avLst/>
              <a:gdLst/>
              <a:ahLst/>
              <a:cxnLst/>
              <a:rect l="l" t="t" r="r" b="b"/>
              <a:pathLst>
                <a:path w="4576445" h="590550">
                  <a:moveTo>
                    <a:pt x="850950" y="241"/>
                  </a:moveTo>
                  <a:lnTo>
                    <a:pt x="584111" y="241"/>
                  </a:lnTo>
                  <a:lnTo>
                    <a:pt x="0" y="589940"/>
                  </a:lnTo>
                  <a:lnTo>
                    <a:pt x="413016" y="589940"/>
                  </a:lnTo>
                  <a:lnTo>
                    <a:pt x="850950" y="241"/>
                  </a:lnTo>
                  <a:close/>
                </a:path>
                <a:path w="4576445" h="590550">
                  <a:moveTo>
                    <a:pt x="4576254" y="589940"/>
                  </a:moveTo>
                  <a:lnTo>
                    <a:pt x="3992130" y="241"/>
                  </a:lnTo>
                  <a:lnTo>
                    <a:pt x="3718471" y="0"/>
                  </a:lnTo>
                  <a:lnTo>
                    <a:pt x="4163237" y="589940"/>
                  </a:lnTo>
                  <a:lnTo>
                    <a:pt x="4576254" y="589940"/>
                  </a:lnTo>
                  <a:close/>
                </a:path>
              </a:pathLst>
            </a:custGeom>
            <a:solidFill>
              <a:srgbClr val="FFFFFF"/>
            </a:solidFill>
          </p:spPr>
          <p:txBody>
            <a:bodyPr wrap="square" lIns="0" tIns="0" rIns="0" bIns="0" rtlCol="0"/>
            <a:lstStyle/>
            <a:p>
              <a:endParaRPr/>
            </a:p>
          </p:txBody>
        </p:sp>
        <p:sp>
          <p:nvSpPr>
            <p:cNvPr id="26" name="object 26"/>
            <p:cNvSpPr/>
            <p:nvPr/>
          </p:nvSpPr>
          <p:spPr>
            <a:xfrm>
              <a:off x="1422184" y="3770756"/>
              <a:ext cx="5389245" cy="590550"/>
            </a:xfrm>
            <a:custGeom>
              <a:avLst/>
              <a:gdLst/>
              <a:ahLst/>
              <a:cxnLst/>
              <a:rect l="l" t="t" r="r" b="b"/>
              <a:pathLst>
                <a:path w="5389245" h="590550">
                  <a:moveTo>
                    <a:pt x="990536" y="114"/>
                  </a:moveTo>
                  <a:lnTo>
                    <a:pt x="631329" y="8623"/>
                  </a:lnTo>
                  <a:lnTo>
                    <a:pt x="0" y="588022"/>
                  </a:lnTo>
                  <a:lnTo>
                    <a:pt x="420801" y="589940"/>
                  </a:lnTo>
                  <a:lnTo>
                    <a:pt x="990536" y="114"/>
                  </a:lnTo>
                  <a:close/>
                </a:path>
                <a:path w="5389245" h="590550">
                  <a:moveTo>
                    <a:pt x="5388749" y="588022"/>
                  </a:moveTo>
                  <a:lnTo>
                    <a:pt x="4809782" y="0"/>
                  </a:lnTo>
                  <a:lnTo>
                    <a:pt x="4398315" y="0"/>
                  </a:lnTo>
                  <a:lnTo>
                    <a:pt x="4969014" y="589940"/>
                  </a:lnTo>
                  <a:lnTo>
                    <a:pt x="5388749" y="588022"/>
                  </a:lnTo>
                  <a:close/>
                </a:path>
              </a:pathLst>
            </a:custGeom>
            <a:solidFill>
              <a:srgbClr val="FF1C25"/>
            </a:solidFill>
          </p:spPr>
          <p:txBody>
            <a:bodyPr wrap="square" lIns="0" tIns="0" rIns="0" bIns="0" rtlCol="0"/>
            <a:lstStyle/>
            <a:p>
              <a:endParaRPr/>
            </a:p>
          </p:txBody>
        </p:sp>
        <p:sp>
          <p:nvSpPr>
            <p:cNvPr id="27" name="object 27"/>
            <p:cNvSpPr/>
            <p:nvPr/>
          </p:nvSpPr>
          <p:spPr>
            <a:xfrm>
              <a:off x="1422067" y="4358778"/>
              <a:ext cx="421640" cy="241300"/>
            </a:xfrm>
            <a:custGeom>
              <a:avLst/>
              <a:gdLst/>
              <a:ahLst/>
              <a:cxnLst/>
              <a:rect l="l" t="t" r="r" b="b"/>
              <a:pathLst>
                <a:path w="421639" h="241300">
                  <a:moveTo>
                    <a:pt x="221635" y="241292"/>
                  </a:moveTo>
                  <a:lnTo>
                    <a:pt x="181765" y="239671"/>
                  </a:lnTo>
                  <a:lnTo>
                    <a:pt x="69959" y="199189"/>
                  </a:lnTo>
                  <a:lnTo>
                    <a:pt x="16744" y="117139"/>
                  </a:lnTo>
                  <a:lnTo>
                    <a:pt x="599" y="36437"/>
                  </a:lnTo>
                  <a:lnTo>
                    <a:pt x="0" y="0"/>
                  </a:lnTo>
                  <a:lnTo>
                    <a:pt x="421404" y="3714"/>
                  </a:lnTo>
                  <a:lnTo>
                    <a:pt x="391239" y="156052"/>
                  </a:lnTo>
                  <a:lnTo>
                    <a:pt x="308055" y="224332"/>
                  </a:lnTo>
                  <a:lnTo>
                    <a:pt x="221635" y="241292"/>
                  </a:lnTo>
                  <a:close/>
                </a:path>
              </a:pathLst>
            </a:custGeom>
            <a:solidFill>
              <a:srgbClr val="EC1323"/>
            </a:solidFill>
          </p:spPr>
          <p:txBody>
            <a:bodyPr wrap="square" lIns="0" tIns="0" rIns="0" bIns="0" rtlCol="0"/>
            <a:lstStyle/>
            <a:p>
              <a:endParaRPr/>
            </a:p>
          </p:txBody>
        </p:sp>
        <p:sp>
          <p:nvSpPr>
            <p:cNvPr id="28" name="object 28"/>
            <p:cNvSpPr/>
            <p:nvPr/>
          </p:nvSpPr>
          <p:spPr>
            <a:xfrm>
              <a:off x="1839440" y="4362014"/>
              <a:ext cx="403225" cy="236854"/>
            </a:xfrm>
            <a:custGeom>
              <a:avLst/>
              <a:gdLst/>
              <a:ahLst/>
              <a:cxnLst/>
              <a:rect l="l" t="t" r="r" b="b"/>
              <a:pathLst>
                <a:path w="403225" h="236854">
                  <a:moveTo>
                    <a:pt x="194663" y="236675"/>
                  </a:moveTo>
                  <a:lnTo>
                    <a:pt x="64563" y="204851"/>
                  </a:lnTo>
                  <a:lnTo>
                    <a:pt x="10006" y="122921"/>
                  </a:lnTo>
                  <a:lnTo>
                    <a:pt x="0" y="38699"/>
                  </a:lnTo>
                  <a:lnTo>
                    <a:pt x="3551" y="0"/>
                  </a:lnTo>
                  <a:lnTo>
                    <a:pt x="402789" y="0"/>
                  </a:lnTo>
                  <a:lnTo>
                    <a:pt x="366124" y="145573"/>
                  </a:lnTo>
                  <a:lnTo>
                    <a:pt x="295041" y="214865"/>
                  </a:lnTo>
                  <a:lnTo>
                    <a:pt x="225801" y="235892"/>
                  </a:lnTo>
                  <a:lnTo>
                    <a:pt x="194663" y="236675"/>
                  </a:lnTo>
                  <a:close/>
                </a:path>
              </a:pathLst>
            </a:custGeom>
            <a:solidFill>
              <a:srgbClr val="E4E4E4"/>
            </a:solidFill>
          </p:spPr>
          <p:txBody>
            <a:bodyPr wrap="square" lIns="0" tIns="0" rIns="0" bIns="0" rtlCol="0"/>
            <a:lstStyle/>
            <a:p>
              <a:endParaRPr/>
            </a:p>
          </p:txBody>
        </p:sp>
        <p:sp>
          <p:nvSpPr>
            <p:cNvPr id="29" name="object 29"/>
            <p:cNvSpPr/>
            <p:nvPr/>
          </p:nvSpPr>
          <p:spPr>
            <a:xfrm>
              <a:off x="2242136" y="4362014"/>
              <a:ext cx="405765" cy="231140"/>
            </a:xfrm>
            <a:custGeom>
              <a:avLst/>
              <a:gdLst/>
              <a:ahLst/>
              <a:cxnLst/>
              <a:rect l="l" t="t" r="r" b="b"/>
              <a:pathLst>
                <a:path w="405764" h="231139">
                  <a:moveTo>
                    <a:pt x="200071" y="230683"/>
                  </a:moveTo>
                  <a:lnTo>
                    <a:pt x="74804" y="194639"/>
                  </a:lnTo>
                  <a:lnTo>
                    <a:pt x="16508" y="115341"/>
                  </a:lnTo>
                  <a:lnTo>
                    <a:pt x="0" y="36044"/>
                  </a:lnTo>
                  <a:lnTo>
                    <a:pt x="93" y="0"/>
                  </a:lnTo>
                  <a:lnTo>
                    <a:pt x="405202" y="0"/>
                  </a:lnTo>
                  <a:lnTo>
                    <a:pt x="403958" y="11288"/>
                  </a:lnTo>
                  <a:lnTo>
                    <a:pt x="402626" y="34283"/>
                  </a:lnTo>
                  <a:lnTo>
                    <a:pt x="390615" y="101473"/>
                  </a:lnTo>
                  <a:lnTo>
                    <a:pt x="375393" y="138707"/>
                  </a:lnTo>
                  <a:lnTo>
                    <a:pt x="350999" y="173725"/>
                  </a:lnTo>
                  <a:lnTo>
                    <a:pt x="315162" y="203048"/>
                  </a:lnTo>
                  <a:lnTo>
                    <a:pt x="265609" y="223194"/>
                  </a:lnTo>
                  <a:lnTo>
                    <a:pt x="200071" y="230683"/>
                  </a:lnTo>
                  <a:close/>
                </a:path>
              </a:pathLst>
            </a:custGeom>
            <a:solidFill>
              <a:srgbClr val="EC1323"/>
            </a:solidFill>
          </p:spPr>
          <p:txBody>
            <a:bodyPr wrap="square" lIns="0" tIns="0" rIns="0" bIns="0" rtlCol="0"/>
            <a:lstStyle/>
            <a:p>
              <a:endParaRPr/>
            </a:p>
          </p:txBody>
        </p:sp>
        <p:sp>
          <p:nvSpPr>
            <p:cNvPr id="30" name="object 30"/>
            <p:cNvSpPr/>
            <p:nvPr/>
          </p:nvSpPr>
          <p:spPr>
            <a:xfrm>
              <a:off x="2645938" y="4362014"/>
              <a:ext cx="396240" cy="235585"/>
            </a:xfrm>
            <a:custGeom>
              <a:avLst/>
              <a:gdLst/>
              <a:ahLst/>
              <a:cxnLst/>
              <a:rect l="l" t="t" r="r" b="b"/>
              <a:pathLst>
                <a:path w="396239" h="235585">
                  <a:moveTo>
                    <a:pt x="216076" y="235533"/>
                  </a:moveTo>
                  <a:lnTo>
                    <a:pt x="158722" y="229484"/>
                  </a:lnTo>
                  <a:lnTo>
                    <a:pt x="56195" y="174265"/>
                  </a:lnTo>
                  <a:lnTo>
                    <a:pt x="10776" y="97531"/>
                  </a:lnTo>
                  <a:lnTo>
                    <a:pt x="0" y="29402"/>
                  </a:lnTo>
                  <a:lnTo>
                    <a:pt x="1400" y="0"/>
                  </a:lnTo>
                  <a:lnTo>
                    <a:pt x="392849" y="0"/>
                  </a:lnTo>
                  <a:lnTo>
                    <a:pt x="396204" y="24025"/>
                  </a:lnTo>
                  <a:lnTo>
                    <a:pt x="382154" y="94408"/>
                  </a:lnTo>
                  <a:lnTo>
                    <a:pt x="364327" y="133689"/>
                  </a:lnTo>
                  <a:lnTo>
                    <a:pt x="339016" y="170980"/>
                  </a:lnTo>
                  <a:lnTo>
                    <a:pt x="306011" y="202743"/>
                  </a:lnTo>
                  <a:lnTo>
                    <a:pt x="265102" y="225440"/>
                  </a:lnTo>
                  <a:lnTo>
                    <a:pt x="216076" y="235533"/>
                  </a:lnTo>
                  <a:close/>
                </a:path>
              </a:pathLst>
            </a:custGeom>
            <a:solidFill>
              <a:srgbClr val="E4E4E4"/>
            </a:solidFill>
          </p:spPr>
          <p:txBody>
            <a:bodyPr wrap="square" lIns="0" tIns="0" rIns="0" bIns="0" rtlCol="0"/>
            <a:lstStyle/>
            <a:p>
              <a:endParaRPr/>
            </a:p>
          </p:txBody>
        </p:sp>
        <p:sp>
          <p:nvSpPr>
            <p:cNvPr id="31" name="object 31"/>
            <p:cNvSpPr/>
            <p:nvPr/>
          </p:nvSpPr>
          <p:spPr>
            <a:xfrm>
              <a:off x="3037986" y="4362014"/>
              <a:ext cx="417830" cy="235585"/>
            </a:xfrm>
            <a:custGeom>
              <a:avLst/>
              <a:gdLst/>
              <a:ahLst/>
              <a:cxnLst/>
              <a:rect l="l" t="t" r="r" b="b"/>
              <a:pathLst>
                <a:path w="417829" h="235585">
                  <a:moveTo>
                    <a:pt x="188078" y="235401"/>
                  </a:moveTo>
                  <a:lnTo>
                    <a:pt x="149017" y="229604"/>
                  </a:lnTo>
                  <a:lnTo>
                    <a:pt x="53978" y="168855"/>
                  </a:lnTo>
                  <a:lnTo>
                    <a:pt x="11015" y="92692"/>
                  </a:lnTo>
                  <a:lnTo>
                    <a:pt x="0" y="27584"/>
                  </a:lnTo>
                  <a:lnTo>
                    <a:pt x="801" y="0"/>
                  </a:lnTo>
                  <a:lnTo>
                    <a:pt x="415735" y="0"/>
                  </a:lnTo>
                  <a:lnTo>
                    <a:pt x="417624" y="36298"/>
                  </a:lnTo>
                  <a:lnTo>
                    <a:pt x="408288" y="77573"/>
                  </a:lnTo>
                  <a:lnTo>
                    <a:pt x="388634" y="120231"/>
                  </a:lnTo>
                  <a:lnTo>
                    <a:pt x="359568" y="160680"/>
                  </a:lnTo>
                  <a:lnTo>
                    <a:pt x="322000" y="195326"/>
                  </a:lnTo>
                  <a:lnTo>
                    <a:pt x="276835" y="220577"/>
                  </a:lnTo>
                  <a:lnTo>
                    <a:pt x="224982" y="232840"/>
                  </a:lnTo>
                  <a:lnTo>
                    <a:pt x="188078" y="235401"/>
                  </a:lnTo>
                  <a:close/>
                </a:path>
              </a:pathLst>
            </a:custGeom>
            <a:solidFill>
              <a:srgbClr val="EC1323"/>
            </a:solidFill>
          </p:spPr>
          <p:txBody>
            <a:bodyPr wrap="square" lIns="0" tIns="0" rIns="0" bIns="0" rtlCol="0"/>
            <a:lstStyle/>
            <a:p>
              <a:endParaRPr/>
            </a:p>
          </p:txBody>
        </p:sp>
        <p:sp>
          <p:nvSpPr>
            <p:cNvPr id="32" name="object 32"/>
            <p:cNvSpPr/>
            <p:nvPr/>
          </p:nvSpPr>
          <p:spPr>
            <a:xfrm>
              <a:off x="3454320" y="4362014"/>
              <a:ext cx="407670" cy="231775"/>
            </a:xfrm>
            <a:custGeom>
              <a:avLst/>
              <a:gdLst/>
              <a:ahLst/>
              <a:cxnLst/>
              <a:rect l="l" t="t" r="r" b="b"/>
              <a:pathLst>
                <a:path w="407670" h="231775">
                  <a:moveTo>
                    <a:pt x="186798" y="231162"/>
                  </a:moveTo>
                  <a:lnTo>
                    <a:pt x="86286" y="197116"/>
                  </a:lnTo>
                  <a:lnTo>
                    <a:pt x="29999" y="117423"/>
                  </a:lnTo>
                  <a:lnTo>
                    <a:pt x="5412" y="36810"/>
                  </a:lnTo>
                  <a:lnTo>
                    <a:pt x="0" y="0"/>
                  </a:lnTo>
                  <a:lnTo>
                    <a:pt x="407145" y="0"/>
                  </a:lnTo>
                  <a:lnTo>
                    <a:pt x="401206" y="45134"/>
                  </a:lnTo>
                  <a:lnTo>
                    <a:pt x="391486" y="87450"/>
                  </a:lnTo>
                  <a:lnTo>
                    <a:pt x="376791" y="126035"/>
                  </a:lnTo>
                  <a:lnTo>
                    <a:pt x="355922" y="159980"/>
                  </a:lnTo>
                  <a:lnTo>
                    <a:pt x="327685" y="188375"/>
                  </a:lnTo>
                  <a:lnTo>
                    <a:pt x="290883" y="210311"/>
                  </a:lnTo>
                  <a:lnTo>
                    <a:pt x="244319" y="224877"/>
                  </a:lnTo>
                  <a:lnTo>
                    <a:pt x="186798" y="231162"/>
                  </a:lnTo>
                  <a:close/>
                </a:path>
              </a:pathLst>
            </a:custGeom>
            <a:solidFill>
              <a:srgbClr val="E4E4E4"/>
            </a:solidFill>
          </p:spPr>
          <p:txBody>
            <a:bodyPr wrap="square" lIns="0" tIns="0" rIns="0" bIns="0" rtlCol="0"/>
            <a:lstStyle/>
            <a:p>
              <a:endParaRPr/>
            </a:p>
          </p:txBody>
        </p:sp>
        <p:sp>
          <p:nvSpPr>
            <p:cNvPr id="33" name="object 33"/>
            <p:cNvSpPr/>
            <p:nvPr/>
          </p:nvSpPr>
          <p:spPr>
            <a:xfrm>
              <a:off x="3860863" y="4358779"/>
              <a:ext cx="2950210" cy="241300"/>
            </a:xfrm>
            <a:custGeom>
              <a:avLst/>
              <a:gdLst/>
              <a:ahLst/>
              <a:cxnLst/>
              <a:rect l="l" t="t" r="r" b="b"/>
              <a:pathLst>
                <a:path w="2950209" h="241300">
                  <a:moveTo>
                    <a:pt x="489343" y="3238"/>
                  </a:moveTo>
                  <a:lnTo>
                    <a:pt x="0" y="3238"/>
                  </a:lnTo>
                  <a:lnTo>
                    <a:pt x="101" y="39293"/>
                  </a:lnTo>
                  <a:lnTo>
                    <a:pt x="21247" y="118872"/>
                  </a:lnTo>
                  <a:lnTo>
                    <a:pt x="94678" y="199148"/>
                  </a:lnTo>
                  <a:lnTo>
                    <a:pt x="251612" y="237274"/>
                  </a:lnTo>
                  <a:lnTo>
                    <a:pt x="283794" y="234365"/>
                  </a:lnTo>
                  <a:lnTo>
                    <a:pt x="357225" y="210007"/>
                  </a:lnTo>
                  <a:lnTo>
                    <a:pt x="437286" y="140766"/>
                  </a:lnTo>
                  <a:lnTo>
                    <a:pt x="489343" y="3238"/>
                  </a:lnTo>
                  <a:close/>
                </a:path>
                <a:path w="2950209" h="241300">
                  <a:moveTo>
                    <a:pt x="2950070" y="0"/>
                  </a:moveTo>
                  <a:lnTo>
                    <a:pt x="2523388" y="3721"/>
                  </a:lnTo>
                  <a:lnTo>
                    <a:pt x="2553716" y="156057"/>
                  </a:lnTo>
                  <a:lnTo>
                    <a:pt x="2637828" y="224332"/>
                  </a:lnTo>
                  <a:lnTo>
                    <a:pt x="2725293" y="241300"/>
                  </a:lnTo>
                  <a:lnTo>
                    <a:pt x="2765666" y="239674"/>
                  </a:lnTo>
                  <a:lnTo>
                    <a:pt x="2878988" y="199199"/>
                  </a:lnTo>
                  <a:lnTo>
                    <a:pt x="2932988" y="117144"/>
                  </a:lnTo>
                  <a:lnTo>
                    <a:pt x="2949422" y="36449"/>
                  </a:lnTo>
                  <a:lnTo>
                    <a:pt x="2950070" y="0"/>
                  </a:lnTo>
                  <a:close/>
                </a:path>
              </a:pathLst>
            </a:custGeom>
            <a:solidFill>
              <a:srgbClr val="EC1323"/>
            </a:solidFill>
          </p:spPr>
          <p:txBody>
            <a:bodyPr wrap="square" lIns="0" tIns="0" rIns="0" bIns="0" rtlCol="0"/>
            <a:lstStyle/>
            <a:p>
              <a:endParaRPr/>
            </a:p>
          </p:txBody>
        </p:sp>
        <p:sp>
          <p:nvSpPr>
            <p:cNvPr id="34" name="object 34"/>
            <p:cNvSpPr/>
            <p:nvPr/>
          </p:nvSpPr>
          <p:spPr>
            <a:xfrm>
              <a:off x="5990773" y="4362014"/>
              <a:ext cx="401955" cy="235585"/>
            </a:xfrm>
            <a:custGeom>
              <a:avLst/>
              <a:gdLst/>
              <a:ahLst/>
              <a:cxnLst/>
              <a:rect l="l" t="t" r="r" b="b"/>
              <a:pathLst>
                <a:path w="401954" h="235585">
                  <a:moveTo>
                    <a:pt x="200817" y="235356"/>
                  </a:moveTo>
                  <a:lnTo>
                    <a:pt x="170837" y="234817"/>
                  </a:lnTo>
                  <a:lnTo>
                    <a:pt x="104138" y="214325"/>
                  </a:lnTo>
                  <a:lnTo>
                    <a:pt x="35573" y="145570"/>
                  </a:lnTo>
                  <a:lnTo>
                    <a:pt x="0" y="239"/>
                  </a:lnTo>
                  <a:lnTo>
                    <a:pt x="399117" y="0"/>
                  </a:lnTo>
                  <a:lnTo>
                    <a:pt x="401832" y="38459"/>
                  </a:lnTo>
                  <a:lnTo>
                    <a:pt x="389831" y="122172"/>
                  </a:lnTo>
                  <a:lnTo>
                    <a:pt x="332899" y="203637"/>
                  </a:lnTo>
                  <a:lnTo>
                    <a:pt x="200817" y="235356"/>
                  </a:lnTo>
                  <a:close/>
                </a:path>
              </a:pathLst>
            </a:custGeom>
            <a:solidFill>
              <a:srgbClr val="E4E4E4"/>
            </a:solidFill>
          </p:spPr>
          <p:txBody>
            <a:bodyPr wrap="square" lIns="0" tIns="0" rIns="0" bIns="0" rtlCol="0"/>
            <a:lstStyle/>
            <a:p>
              <a:endParaRPr/>
            </a:p>
          </p:txBody>
        </p:sp>
        <p:sp>
          <p:nvSpPr>
            <p:cNvPr id="35" name="object 35"/>
            <p:cNvSpPr/>
            <p:nvPr/>
          </p:nvSpPr>
          <p:spPr>
            <a:xfrm>
              <a:off x="5579793" y="4362014"/>
              <a:ext cx="411480" cy="229235"/>
            </a:xfrm>
            <a:custGeom>
              <a:avLst/>
              <a:gdLst/>
              <a:ahLst/>
              <a:cxnLst/>
              <a:rect l="l" t="t" r="r" b="b"/>
              <a:pathLst>
                <a:path w="411479" h="229235">
                  <a:moveTo>
                    <a:pt x="200337" y="229125"/>
                  </a:moveTo>
                  <a:lnTo>
                    <a:pt x="134459" y="221709"/>
                  </a:lnTo>
                  <a:lnTo>
                    <a:pt x="85079" y="201756"/>
                  </a:lnTo>
                  <a:lnTo>
                    <a:pt x="49800" y="172705"/>
                  </a:lnTo>
                  <a:lnTo>
                    <a:pt x="26225" y="137996"/>
                  </a:lnTo>
                  <a:lnTo>
                    <a:pt x="11957" y="101070"/>
                  </a:lnTo>
                  <a:lnTo>
                    <a:pt x="1749" y="34328"/>
                  </a:lnTo>
                  <a:lnTo>
                    <a:pt x="1016" y="11392"/>
                  </a:lnTo>
                  <a:lnTo>
                    <a:pt x="0" y="0"/>
                  </a:lnTo>
                  <a:lnTo>
                    <a:pt x="410979" y="0"/>
                  </a:lnTo>
                  <a:lnTo>
                    <a:pt x="409676" y="35800"/>
                  </a:lnTo>
                  <a:lnTo>
                    <a:pt x="389951" y="114562"/>
                  </a:lnTo>
                  <a:lnTo>
                    <a:pt x="328079" y="193324"/>
                  </a:lnTo>
                  <a:lnTo>
                    <a:pt x="200337" y="229125"/>
                  </a:lnTo>
                  <a:close/>
                </a:path>
              </a:pathLst>
            </a:custGeom>
            <a:solidFill>
              <a:srgbClr val="EC1323"/>
            </a:solidFill>
          </p:spPr>
          <p:txBody>
            <a:bodyPr wrap="square" lIns="0" tIns="0" rIns="0" bIns="0" rtlCol="0"/>
            <a:lstStyle/>
            <a:p>
              <a:endParaRPr/>
            </a:p>
          </p:txBody>
        </p:sp>
        <p:sp>
          <p:nvSpPr>
            <p:cNvPr id="36" name="object 36"/>
            <p:cNvSpPr/>
            <p:nvPr/>
          </p:nvSpPr>
          <p:spPr>
            <a:xfrm>
              <a:off x="5167720" y="4360336"/>
              <a:ext cx="414655" cy="235585"/>
            </a:xfrm>
            <a:custGeom>
              <a:avLst/>
              <a:gdLst/>
              <a:ahLst/>
              <a:cxnLst/>
              <a:rect l="l" t="t" r="r" b="b"/>
              <a:pathLst>
                <a:path w="414654" h="235585">
                  <a:moveTo>
                    <a:pt x="194177" y="235542"/>
                  </a:moveTo>
                  <a:lnTo>
                    <a:pt x="147993" y="228393"/>
                  </a:lnTo>
                  <a:lnTo>
                    <a:pt x="108219" y="210488"/>
                  </a:lnTo>
                  <a:lnTo>
                    <a:pt x="74778" y="184400"/>
                  </a:lnTo>
                  <a:lnTo>
                    <a:pt x="47598" y="152700"/>
                  </a:lnTo>
                  <a:lnTo>
                    <a:pt x="26604" y="117958"/>
                  </a:lnTo>
                  <a:lnTo>
                    <a:pt x="11722" y="82746"/>
                  </a:lnTo>
                  <a:lnTo>
                    <a:pt x="0" y="21195"/>
                  </a:lnTo>
                  <a:lnTo>
                    <a:pt x="3010" y="0"/>
                  </a:lnTo>
                  <a:lnTo>
                    <a:pt x="413990" y="1677"/>
                  </a:lnTo>
                  <a:lnTo>
                    <a:pt x="414091" y="30833"/>
                  </a:lnTo>
                  <a:lnTo>
                    <a:pt x="400331" y="98399"/>
                  </a:lnTo>
                  <a:lnTo>
                    <a:pt x="351613" y="174527"/>
                  </a:lnTo>
                  <a:lnTo>
                    <a:pt x="246842" y="229365"/>
                  </a:lnTo>
                  <a:lnTo>
                    <a:pt x="194177" y="235542"/>
                  </a:lnTo>
                  <a:close/>
                </a:path>
              </a:pathLst>
            </a:custGeom>
            <a:solidFill>
              <a:srgbClr val="E4E4E4"/>
            </a:solidFill>
          </p:spPr>
          <p:txBody>
            <a:bodyPr wrap="square" lIns="0" tIns="0" rIns="0" bIns="0" rtlCol="0"/>
            <a:lstStyle/>
            <a:p>
              <a:endParaRPr/>
            </a:p>
          </p:txBody>
        </p:sp>
        <p:sp>
          <p:nvSpPr>
            <p:cNvPr id="37" name="object 37"/>
            <p:cNvSpPr/>
            <p:nvPr/>
          </p:nvSpPr>
          <p:spPr>
            <a:xfrm>
              <a:off x="4757766" y="4360456"/>
              <a:ext cx="415290" cy="235585"/>
            </a:xfrm>
            <a:custGeom>
              <a:avLst/>
              <a:gdLst/>
              <a:ahLst/>
              <a:cxnLst/>
              <a:rect l="l" t="t" r="r" b="b"/>
              <a:pathLst>
                <a:path w="415289" h="235585">
                  <a:moveTo>
                    <a:pt x="231977" y="235281"/>
                  </a:moveTo>
                  <a:lnTo>
                    <a:pt x="142455" y="220458"/>
                  </a:lnTo>
                  <a:lnTo>
                    <a:pt x="96836" y="195209"/>
                  </a:lnTo>
                  <a:lnTo>
                    <a:pt x="58848" y="160569"/>
                  </a:lnTo>
                  <a:lnTo>
                    <a:pt x="29424" y="120133"/>
                  </a:lnTo>
                  <a:lnTo>
                    <a:pt x="9497" y="77496"/>
                  </a:lnTo>
                  <a:lnTo>
                    <a:pt x="0" y="36253"/>
                  </a:lnTo>
                  <a:lnTo>
                    <a:pt x="1864" y="0"/>
                  </a:lnTo>
                  <a:lnTo>
                    <a:pt x="412964" y="0"/>
                  </a:lnTo>
                  <a:lnTo>
                    <a:pt x="414997" y="27582"/>
                  </a:lnTo>
                  <a:lnTo>
                    <a:pt x="406584" y="92677"/>
                  </a:lnTo>
                  <a:lnTo>
                    <a:pt x="365954" y="168805"/>
                  </a:lnTo>
                  <a:lnTo>
                    <a:pt x="271338" y="229484"/>
                  </a:lnTo>
                  <a:lnTo>
                    <a:pt x="231977" y="235281"/>
                  </a:lnTo>
                  <a:close/>
                </a:path>
              </a:pathLst>
            </a:custGeom>
            <a:solidFill>
              <a:srgbClr val="EC1323"/>
            </a:solidFill>
          </p:spPr>
          <p:txBody>
            <a:bodyPr wrap="square" lIns="0" tIns="0" rIns="0" bIns="0" rtlCol="0"/>
            <a:lstStyle/>
            <a:p>
              <a:endParaRPr/>
            </a:p>
          </p:txBody>
        </p:sp>
        <p:sp>
          <p:nvSpPr>
            <p:cNvPr id="38" name="object 38"/>
            <p:cNvSpPr/>
            <p:nvPr/>
          </p:nvSpPr>
          <p:spPr>
            <a:xfrm>
              <a:off x="4349729" y="4360456"/>
              <a:ext cx="410209" cy="231140"/>
            </a:xfrm>
            <a:custGeom>
              <a:avLst/>
              <a:gdLst/>
              <a:ahLst/>
              <a:cxnLst/>
              <a:rect l="l" t="t" r="r" b="b"/>
              <a:pathLst>
                <a:path w="410210" h="231139">
                  <a:moveTo>
                    <a:pt x="222024" y="231042"/>
                  </a:moveTo>
                  <a:lnTo>
                    <a:pt x="163984" y="224757"/>
                  </a:lnTo>
                  <a:lnTo>
                    <a:pt x="117020" y="210193"/>
                  </a:lnTo>
                  <a:lnTo>
                    <a:pt x="79921" y="188262"/>
                  </a:lnTo>
                  <a:lnTo>
                    <a:pt x="51477" y="159875"/>
                  </a:lnTo>
                  <a:lnTo>
                    <a:pt x="30474" y="125944"/>
                  </a:lnTo>
                  <a:lnTo>
                    <a:pt x="15701" y="87380"/>
                  </a:lnTo>
                  <a:lnTo>
                    <a:pt x="5947" y="45095"/>
                  </a:lnTo>
                  <a:lnTo>
                    <a:pt x="0" y="0"/>
                  </a:lnTo>
                  <a:lnTo>
                    <a:pt x="409901" y="0"/>
                  </a:lnTo>
                  <a:lnTo>
                    <a:pt x="404539" y="36791"/>
                  </a:lnTo>
                  <a:lnTo>
                    <a:pt x="379946" y="117363"/>
                  </a:lnTo>
                  <a:lnTo>
                    <a:pt x="323361" y="197015"/>
                  </a:lnTo>
                  <a:lnTo>
                    <a:pt x="222024" y="231042"/>
                  </a:lnTo>
                  <a:close/>
                </a:path>
              </a:pathLst>
            </a:custGeom>
            <a:solidFill>
              <a:srgbClr val="E4E4E4"/>
            </a:solidFill>
          </p:spPr>
          <p:txBody>
            <a:bodyPr wrap="square" lIns="0" tIns="0" rIns="0" bIns="0" rtlCol="0"/>
            <a:lstStyle/>
            <a:p>
              <a:endParaRPr/>
            </a:p>
          </p:txBody>
        </p:sp>
        <p:sp>
          <p:nvSpPr>
            <p:cNvPr id="39" name="object 39"/>
            <p:cNvSpPr/>
            <p:nvPr/>
          </p:nvSpPr>
          <p:spPr>
            <a:xfrm>
              <a:off x="2637154" y="5016196"/>
              <a:ext cx="1043305" cy="389890"/>
            </a:xfrm>
            <a:custGeom>
              <a:avLst/>
              <a:gdLst/>
              <a:ahLst/>
              <a:cxnLst/>
              <a:rect l="l" t="t" r="r" b="b"/>
              <a:pathLst>
                <a:path w="1043304" h="389889">
                  <a:moveTo>
                    <a:pt x="957934" y="389705"/>
                  </a:moveTo>
                  <a:lnTo>
                    <a:pt x="84971" y="389705"/>
                  </a:lnTo>
                  <a:lnTo>
                    <a:pt x="79057" y="389122"/>
                  </a:lnTo>
                  <a:lnTo>
                    <a:pt x="35452" y="371058"/>
                  </a:lnTo>
                  <a:lnTo>
                    <a:pt x="9207" y="339074"/>
                  </a:lnTo>
                  <a:lnTo>
                    <a:pt x="0" y="304722"/>
                  </a:lnTo>
                  <a:lnTo>
                    <a:pt x="0" y="84982"/>
                  </a:lnTo>
                  <a:lnTo>
                    <a:pt x="12009" y="45388"/>
                  </a:lnTo>
                  <a:lnTo>
                    <a:pt x="45382" y="12010"/>
                  </a:lnTo>
                  <a:lnTo>
                    <a:pt x="84971" y="0"/>
                  </a:lnTo>
                  <a:lnTo>
                    <a:pt x="90942" y="0"/>
                  </a:lnTo>
                  <a:lnTo>
                    <a:pt x="957934" y="0"/>
                  </a:lnTo>
                  <a:lnTo>
                    <a:pt x="997523" y="12010"/>
                  </a:lnTo>
                  <a:lnTo>
                    <a:pt x="1030896" y="45388"/>
                  </a:lnTo>
                  <a:lnTo>
                    <a:pt x="1042906" y="84982"/>
                  </a:lnTo>
                  <a:lnTo>
                    <a:pt x="1042906" y="304722"/>
                  </a:lnTo>
                  <a:lnTo>
                    <a:pt x="1030896" y="344316"/>
                  </a:lnTo>
                  <a:lnTo>
                    <a:pt x="997523" y="377694"/>
                  </a:lnTo>
                  <a:lnTo>
                    <a:pt x="963849" y="389122"/>
                  </a:lnTo>
                  <a:lnTo>
                    <a:pt x="957934" y="389705"/>
                  </a:lnTo>
                  <a:close/>
                </a:path>
              </a:pathLst>
            </a:custGeom>
            <a:solidFill>
              <a:srgbClr val="FF1C25"/>
            </a:solidFill>
          </p:spPr>
          <p:txBody>
            <a:bodyPr wrap="square" lIns="0" tIns="0" rIns="0" bIns="0" rtlCol="0"/>
            <a:lstStyle/>
            <a:p>
              <a:endParaRPr/>
            </a:p>
          </p:txBody>
        </p:sp>
        <p:sp>
          <p:nvSpPr>
            <p:cNvPr id="40" name="object 40"/>
            <p:cNvSpPr/>
            <p:nvPr/>
          </p:nvSpPr>
          <p:spPr>
            <a:xfrm>
              <a:off x="2784170" y="5678296"/>
              <a:ext cx="647700" cy="618490"/>
            </a:xfrm>
            <a:custGeom>
              <a:avLst/>
              <a:gdLst/>
              <a:ahLst/>
              <a:cxnLst/>
              <a:rect l="l" t="t" r="r" b="b"/>
              <a:pathLst>
                <a:path w="647700" h="618489">
                  <a:moveTo>
                    <a:pt x="180060" y="451434"/>
                  </a:moveTo>
                  <a:lnTo>
                    <a:pt x="177330" y="451421"/>
                  </a:lnTo>
                  <a:lnTo>
                    <a:pt x="179006" y="451535"/>
                  </a:lnTo>
                  <a:lnTo>
                    <a:pt x="180060" y="451434"/>
                  </a:lnTo>
                  <a:close/>
                </a:path>
                <a:path w="647700" h="618489">
                  <a:moveTo>
                    <a:pt x="551637" y="563219"/>
                  </a:moveTo>
                  <a:lnTo>
                    <a:pt x="551421" y="561771"/>
                  </a:lnTo>
                  <a:lnTo>
                    <a:pt x="550583" y="561098"/>
                  </a:lnTo>
                  <a:lnTo>
                    <a:pt x="252095" y="561136"/>
                  </a:lnTo>
                  <a:lnTo>
                    <a:pt x="246862" y="559689"/>
                  </a:lnTo>
                  <a:lnTo>
                    <a:pt x="237172" y="553948"/>
                  </a:lnTo>
                  <a:lnTo>
                    <a:pt x="233387" y="550049"/>
                  </a:lnTo>
                  <a:lnTo>
                    <a:pt x="191236" y="477139"/>
                  </a:lnTo>
                  <a:lnTo>
                    <a:pt x="190538" y="474141"/>
                  </a:lnTo>
                  <a:lnTo>
                    <a:pt x="190842" y="467753"/>
                  </a:lnTo>
                  <a:lnTo>
                    <a:pt x="191820" y="464845"/>
                  </a:lnTo>
                  <a:lnTo>
                    <a:pt x="196557" y="458076"/>
                  </a:lnTo>
                  <a:lnTo>
                    <a:pt x="200545" y="455879"/>
                  </a:lnTo>
                  <a:lnTo>
                    <a:pt x="476034" y="438111"/>
                  </a:lnTo>
                  <a:lnTo>
                    <a:pt x="476758" y="437032"/>
                  </a:lnTo>
                  <a:lnTo>
                    <a:pt x="476465" y="434403"/>
                  </a:lnTo>
                  <a:lnTo>
                    <a:pt x="475551" y="433793"/>
                  </a:lnTo>
                  <a:lnTo>
                    <a:pt x="474002" y="434162"/>
                  </a:lnTo>
                  <a:lnTo>
                    <a:pt x="198628" y="451993"/>
                  </a:lnTo>
                  <a:lnTo>
                    <a:pt x="193471" y="454875"/>
                  </a:lnTo>
                  <a:lnTo>
                    <a:pt x="187439" y="463334"/>
                  </a:lnTo>
                  <a:lnTo>
                    <a:pt x="186220" y="466864"/>
                  </a:lnTo>
                  <a:lnTo>
                    <a:pt x="185839" y="474611"/>
                  </a:lnTo>
                  <a:lnTo>
                    <a:pt x="186690" y="478231"/>
                  </a:lnTo>
                  <a:lnTo>
                    <a:pt x="229641" y="552538"/>
                  </a:lnTo>
                  <a:lnTo>
                    <a:pt x="234073" y="557060"/>
                  </a:lnTo>
                  <a:lnTo>
                    <a:pt x="245414" y="563676"/>
                  </a:lnTo>
                  <a:lnTo>
                    <a:pt x="251523" y="565302"/>
                  </a:lnTo>
                  <a:lnTo>
                    <a:pt x="266814" y="565302"/>
                  </a:lnTo>
                  <a:lnTo>
                    <a:pt x="264172" y="566394"/>
                  </a:lnTo>
                  <a:lnTo>
                    <a:pt x="250418" y="586981"/>
                  </a:lnTo>
                  <a:lnTo>
                    <a:pt x="250418" y="594347"/>
                  </a:lnTo>
                  <a:lnTo>
                    <a:pt x="274523" y="618464"/>
                  </a:lnTo>
                  <a:lnTo>
                    <a:pt x="278218" y="618464"/>
                  </a:lnTo>
                  <a:lnTo>
                    <a:pt x="281901" y="618464"/>
                  </a:lnTo>
                  <a:lnTo>
                    <a:pt x="306019" y="594347"/>
                  </a:lnTo>
                  <a:lnTo>
                    <a:pt x="306019" y="586981"/>
                  </a:lnTo>
                  <a:lnTo>
                    <a:pt x="305308" y="583438"/>
                  </a:lnTo>
                  <a:lnTo>
                    <a:pt x="302488" y="576618"/>
                  </a:lnTo>
                  <a:lnTo>
                    <a:pt x="300964" y="574344"/>
                  </a:lnTo>
                  <a:lnTo>
                    <a:pt x="300964" y="587641"/>
                  </a:lnTo>
                  <a:lnTo>
                    <a:pt x="300850" y="594347"/>
                  </a:lnTo>
                  <a:lnTo>
                    <a:pt x="281228" y="613435"/>
                  </a:lnTo>
                  <a:lnTo>
                    <a:pt x="275196" y="613435"/>
                  </a:lnTo>
                  <a:lnTo>
                    <a:pt x="255447" y="593686"/>
                  </a:lnTo>
                  <a:lnTo>
                    <a:pt x="255447" y="587641"/>
                  </a:lnTo>
                  <a:lnTo>
                    <a:pt x="275196" y="567893"/>
                  </a:lnTo>
                  <a:lnTo>
                    <a:pt x="281228" y="567918"/>
                  </a:lnTo>
                  <a:lnTo>
                    <a:pt x="300964" y="587641"/>
                  </a:lnTo>
                  <a:lnTo>
                    <a:pt x="300964" y="574344"/>
                  </a:lnTo>
                  <a:lnTo>
                    <a:pt x="289610" y="565302"/>
                  </a:lnTo>
                  <a:lnTo>
                    <a:pt x="389293" y="565289"/>
                  </a:lnTo>
                  <a:lnTo>
                    <a:pt x="372872" y="586981"/>
                  </a:lnTo>
                  <a:lnTo>
                    <a:pt x="372872" y="594347"/>
                  </a:lnTo>
                  <a:lnTo>
                    <a:pt x="396989" y="618464"/>
                  </a:lnTo>
                  <a:lnTo>
                    <a:pt x="400672" y="618464"/>
                  </a:lnTo>
                  <a:lnTo>
                    <a:pt x="404355" y="618464"/>
                  </a:lnTo>
                  <a:lnTo>
                    <a:pt x="428472" y="594347"/>
                  </a:lnTo>
                  <a:lnTo>
                    <a:pt x="428472" y="586981"/>
                  </a:lnTo>
                  <a:lnTo>
                    <a:pt x="427761" y="583438"/>
                  </a:lnTo>
                  <a:lnTo>
                    <a:pt x="424942" y="576618"/>
                  </a:lnTo>
                  <a:lnTo>
                    <a:pt x="423430" y="574370"/>
                  </a:lnTo>
                  <a:lnTo>
                    <a:pt x="423430" y="587641"/>
                  </a:lnTo>
                  <a:lnTo>
                    <a:pt x="423430" y="593686"/>
                  </a:lnTo>
                  <a:lnTo>
                    <a:pt x="403694" y="613435"/>
                  </a:lnTo>
                  <a:lnTo>
                    <a:pt x="397649" y="613435"/>
                  </a:lnTo>
                  <a:lnTo>
                    <a:pt x="377901" y="593686"/>
                  </a:lnTo>
                  <a:lnTo>
                    <a:pt x="377901" y="587641"/>
                  </a:lnTo>
                  <a:lnTo>
                    <a:pt x="397649" y="567893"/>
                  </a:lnTo>
                  <a:lnTo>
                    <a:pt x="400672" y="567893"/>
                  </a:lnTo>
                  <a:lnTo>
                    <a:pt x="403694" y="567893"/>
                  </a:lnTo>
                  <a:lnTo>
                    <a:pt x="423430" y="587641"/>
                  </a:lnTo>
                  <a:lnTo>
                    <a:pt x="423430" y="574370"/>
                  </a:lnTo>
                  <a:lnTo>
                    <a:pt x="412026" y="565289"/>
                  </a:lnTo>
                  <a:lnTo>
                    <a:pt x="511784" y="565277"/>
                  </a:lnTo>
                  <a:lnTo>
                    <a:pt x="495325" y="586981"/>
                  </a:lnTo>
                  <a:lnTo>
                    <a:pt x="495325" y="594347"/>
                  </a:lnTo>
                  <a:lnTo>
                    <a:pt x="519442" y="618464"/>
                  </a:lnTo>
                  <a:lnTo>
                    <a:pt x="523125" y="618464"/>
                  </a:lnTo>
                  <a:lnTo>
                    <a:pt x="526808" y="618464"/>
                  </a:lnTo>
                  <a:lnTo>
                    <a:pt x="550926" y="594347"/>
                  </a:lnTo>
                  <a:lnTo>
                    <a:pt x="550926" y="586981"/>
                  </a:lnTo>
                  <a:lnTo>
                    <a:pt x="550214" y="583438"/>
                  </a:lnTo>
                  <a:lnTo>
                    <a:pt x="547395" y="576618"/>
                  </a:lnTo>
                  <a:lnTo>
                    <a:pt x="545896" y="574382"/>
                  </a:lnTo>
                  <a:lnTo>
                    <a:pt x="545896" y="587641"/>
                  </a:lnTo>
                  <a:lnTo>
                    <a:pt x="545896" y="593686"/>
                  </a:lnTo>
                  <a:lnTo>
                    <a:pt x="526148" y="613435"/>
                  </a:lnTo>
                  <a:lnTo>
                    <a:pt x="520103" y="613435"/>
                  </a:lnTo>
                  <a:lnTo>
                    <a:pt x="500354" y="593686"/>
                  </a:lnTo>
                  <a:lnTo>
                    <a:pt x="500354" y="587641"/>
                  </a:lnTo>
                  <a:lnTo>
                    <a:pt x="520103" y="567893"/>
                  </a:lnTo>
                  <a:lnTo>
                    <a:pt x="523125" y="567893"/>
                  </a:lnTo>
                  <a:lnTo>
                    <a:pt x="526148" y="567893"/>
                  </a:lnTo>
                  <a:lnTo>
                    <a:pt x="545896" y="587641"/>
                  </a:lnTo>
                  <a:lnTo>
                    <a:pt x="545896" y="574382"/>
                  </a:lnTo>
                  <a:lnTo>
                    <a:pt x="534441" y="565277"/>
                  </a:lnTo>
                  <a:lnTo>
                    <a:pt x="549490" y="565264"/>
                  </a:lnTo>
                  <a:lnTo>
                    <a:pt x="550786" y="565200"/>
                  </a:lnTo>
                  <a:lnTo>
                    <a:pt x="551510" y="564515"/>
                  </a:lnTo>
                  <a:lnTo>
                    <a:pt x="551637" y="563219"/>
                  </a:lnTo>
                  <a:close/>
                </a:path>
                <a:path w="647700" h="618489">
                  <a:moveTo>
                    <a:pt x="647687" y="161391"/>
                  </a:moveTo>
                  <a:lnTo>
                    <a:pt x="646455" y="156565"/>
                  </a:lnTo>
                  <a:lnTo>
                    <a:pt x="642810" y="152133"/>
                  </a:lnTo>
                  <a:lnTo>
                    <a:pt x="642810" y="161861"/>
                  </a:lnTo>
                  <a:lnTo>
                    <a:pt x="641985" y="165735"/>
                  </a:lnTo>
                  <a:lnTo>
                    <a:pt x="626122" y="248424"/>
                  </a:lnTo>
                  <a:lnTo>
                    <a:pt x="625144" y="248475"/>
                  </a:lnTo>
                  <a:lnTo>
                    <a:pt x="625144" y="253504"/>
                  </a:lnTo>
                  <a:lnTo>
                    <a:pt x="614565" y="308660"/>
                  </a:lnTo>
                  <a:lnTo>
                    <a:pt x="613587" y="308711"/>
                  </a:lnTo>
                  <a:lnTo>
                    <a:pt x="613587" y="313740"/>
                  </a:lnTo>
                  <a:lnTo>
                    <a:pt x="603021" y="368858"/>
                  </a:lnTo>
                  <a:lnTo>
                    <a:pt x="602056" y="368909"/>
                  </a:lnTo>
                  <a:lnTo>
                    <a:pt x="602056" y="373951"/>
                  </a:lnTo>
                  <a:lnTo>
                    <a:pt x="597408" y="398208"/>
                  </a:lnTo>
                  <a:lnTo>
                    <a:pt x="596963" y="400989"/>
                  </a:lnTo>
                  <a:lnTo>
                    <a:pt x="595706" y="403313"/>
                  </a:lnTo>
                  <a:lnTo>
                    <a:pt x="591527" y="407085"/>
                  </a:lnTo>
                  <a:lnTo>
                    <a:pt x="589076" y="408114"/>
                  </a:lnTo>
                  <a:lnTo>
                    <a:pt x="588848" y="408139"/>
                  </a:lnTo>
                  <a:lnTo>
                    <a:pt x="593331" y="374345"/>
                  </a:lnTo>
                  <a:lnTo>
                    <a:pt x="602056" y="373951"/>
                  </a:lnTo>
                  <a:lnTo>
                    <a:pt x="602056" y="368909"/>
                  </a:lnTo>
                  <a:lnTo>
                    <a:pt x="594017" y="369265"/>
                  </a:lnTo>
                  <a:lnTo>
                    <a:pt x="601306" y="314261"/>
                  </a:lnTo>
                  <a:lnTo>
                    <a:pt x="613587" y="313740"/>
                  </a:lnTo>
                  <a:lnTo>
                    <a:pt x="613587" y="308711"/>
                  </a:lnTo>
                  <a:lnTo>
                    <a:pt x="601980" y="309194"/>
                  </a:lnTo>
                  <a:lnTo>
                    <a:pt x="609282" y="254177"/>
                  </a:lnTo>
                  <a:lnTo>
                    <a:pt x="625144" y="253504"/>
                  </a:lnTo>
                  <a:lnTo>
                    <a:pt x="625144" y="248475"/>
                  </a:lnTo>
                  <a:lnTo>
                    <a:pt x="609955" y="249110"/>
                  </a:lnTo>
                  <a:lnTo>
                    <a:pt x="617245" y="194195"/>
                  </a:lnTo>
                  <a:lnTo>
                    <a:pt x="636346" y="193446"/>
                  </a:lnTo>
                  <a:lnTo>
                    <a:pt x="636155" y="188417"/>
                  </a:lnTo>
                  <a:lnTo>
                    <a:pt x="617905" y="189141"/>
                  </a:lnTo>
                  <a:lnTo>
                    <a:pt x="622985" y="150876"/>
                  </a:lnTo>
                  <a:lnTo>
                    <a:pt x="633590" y="150876"/>
                  </a:lnTo>
                  <a:lnTo>
                    <a:pt x="636816" y="152400"/>
                  </a:lnTo>
                  <a:lnTo>
                    <a:pt x="639356" y="155422"/>
                  </a:lnTo>
                  <a:lnTo>
                    <a:pt x="641934" y="158419"/>
                  </a:lnTo>
                  <a:lnTo>
                    <a:pt x="642810" y="161861"/>
                  </a:lnTo>
                  <a:lnTo>
                    <a:pt x="642810" y="152133"/>
                  </a:lnTo>
                  <a:lnTo>
                    <a:pt x="641769" y="150863"/>
                  </a:lnTo>
                  <a:lnTo>
                    <a:pt x="639445" y="148043"/>
                  </a:lnTo>
                  <a:lnTo>
                    <a:pt x="634923" y="145923"/>
                  </a:lnTo>
                  <a:lnTo>
                    <a:pt x="617905" y="145935"/>
                  </a:lnTo>
                  <a:lnTo>
                    <a:pt x="617905" y="150876"/>
                  </a:lnTo>
                  <a:lnTo>
                    <a:pt x="612800" y="189331"/>
                  </a:lnTo>
                  <a:lnTo>
                    <a:pt x="612140" y="189369"/>
                  </a:lnTo>
                  <a:lnTo>
                    <a:pt x="612140" y="194398"/>
                  </a:lnTo>
                  <a:lnTo>
                    <a:pt x="604850" y="249326"/>
                  </a:lnTo>
                  <a:lnTo>
                    <a:pt x="604177" y="249364"/>
                  </a:lnTo>
                  <a:lnTo>
                    <a:pt x="604177" y="254393"/>
                  </a:lnTo>
                  <a:lnTo>
                    <a:pt x="596874" y="309410"/>
                  </a:lnTo>
                  <a:lnTo>
                    <a:pt x="596201" y="309448"/>
                  </a:lnTo>
                  <a:lnTo>
                    <a:pt x="596201" y="314477"/>
                  </a:lnTo>
                  <a:lnTo>
                    <a:pt x="588899" y="369493"/>
                  </a:lnTo>
                  <a:lnTo>
                    <a:pt x="588225" y="369531"/>
                  </a:lnTo>
                  <a:lnTo>
                    <a:pt x="588225" y="374573"/>
                  </a:lnTo>
                  <a:lnTo>
                    <a:pt x="583717" y="408520"/>
                  </a:lnTo>
                  <a:lnTo>
                    <a:pt x="532155" y="413321"/>
                  </a:lnTo>
                  <a:lnTo>
                    <a:pt x="537121" y="376834"/>
                  </a:lnTo>
                  <a:lnTo>
                    <a:pt x="588225" y="374573"/>
                  </a:lnTo>
                  <a:lnTo>
                    <a:pt x="588225" y="369531"/>
                  </a:lnTo>
                  <a:lnTo>
                    <a:pt x="537806" y="371754"/>
                  </a:lnTo>
                  <a:lnTo>
                    <a:pt x="545312" y="316585"/>
                  </a:lnTo>
                  <a:lnTo>
                    <a:pt x="596201" y="314477"/>
                  </a:lnTo>
                  <a:lnTo>
                    <a:pt x="596201" y="309448"/>
                  </a:lnTo>
                  <a:lnTo>
                    <a:pt x="545998" y="311518"/>
                  </a:lnTo>
                  <a:lnTo>
                    <a:pt x="553466" y="256527"/>
                  </a:lnTo>
                  <a:lnTo>
                    <a:pt x="604177" y="254393"/>
                  </a:lnTo>
                  <a:lnTo>
                    <a:pt x="604177" y="249364"/>
                  </a:lnTo>
                  <a:lnTo>
                    <a:pt x="554164" y="251460"/>
                  </a:lnTo>
                  <a:lnTo>
                    <a:pt x="561644" y="196367"/>
                  </a:lnTo>
                  <a:lnTo>
                    <a:pt x="612140" y="194398"/>
                  </a:lnTo>
                  <a:lnTo>
                    <a:pt x="612140" y="189369"/>
                  </a:lnTo>
                  <a:lnTo>
                    <a:pt x="562330" y="191300"/>
                  </a:lnTo>
                  <a:lnTo>
                    <a:pt x="567829" y="150876"/>
                  </a:lnTo>
                  <a:lnTo>
                    <a:pt x="617905" y="150876"/>
                  </a:lnTo>
                  <a:lnTo>
                    <a:pt x="617905" y="145935"/>
                  </a:lnTo>
                  <a:lnTo>
                    <a:pt x="562749" y="145935"/>
                  </a:lnTo>
                  <a:lnTo>
                    <a:pt x="562749" y="150876"/>
                  </a:lnTo>
                  <a:lnTo>
                    <a:pt x="557225" y="191503"/>
                  </a:lnTo>
                  <a:lnTo>
                    <a:pt x="556539" y="191541"/>
                  </a:lnTo>
                  <a:lnTo>
                    <a:pt x="556539" y="196557"/>
                  </a:lnTo>
                  <a:lnTo>
                    <a:pt x="549046" y="251675"/>
                  </a:lnTo>
                  <a:lnTo>
                    <a:pt x="548360" y="251714"/>
                  </a:lnTo>
                  <a:lnTo>
                    <a:pt x="548360" y="256743"/>
                  </a:lnTo>
                  <a:lnTo>
                    <a:pt x="540893" y="311721"/>
                  </a:lnTo>
                  <a:lnTo>
                    <a:pt x="540207" y="311759"/>
                  </a:lnTo>
                  <a:lnTo>
                    <a:pt x="540207" y="316788"/>
                  </a:lnTo>
                  <a:lnTo>
                    <a:pt x="532701" y="371983"/>
                  </a:lnTo>
                  <a:lnTo>
                    <a:pt x="532015" y="372021"/>
                  </a:lnTo>
                  <a:lnTo>
                    <a:pt x="532015" y="377063"/>
                  </a:lnTo>
                  <a:lnTo>
                    <a:pt x="527024" y="413804"/>
                  </a:lnTo>
                  <a:lnTo>
                    <a:pt x="476910" y="418465"/>
                  </a:lnTo>
                  <a:lnTo>
                    <a:pt x="482193" y="379260"/>
                  </a:lnTo>
                  <a:lnTo>
                    <a:pt x="532015" y="377063"/>
                  </a:lnTo>
                  <a:lnTo>
                    <a:pt x="532015" y="372021"/>
                  </a:lnTo>
                  <a:lnTo>
                    <a:pt x="482879" y="374192"/>
                  </a:lnTo>
                  <a:lnTo>
                    <a:pt x="490359" y="318858"/>
                  </a:lnTo>
                  <a:lnTo>
                    <a:pt x="540207" y="316788"/>
                  </a:lnTo>
                  <a:lnTo>
                    <a:pt x="540207" y="311759"/>
                  </a:lnTo>
                  <a:lnTo>
                    <a:pt x="491045" y="313791"/>
                  </a:lnTo>
                  <a:lnTo>
                    <a:pt x="498462" y="258838"/>
                  </a:lnTo>
                  <a:lnTo>
                    <a:pt x="548360" y="256743"/>
                  </a:lnTo>
                  <a:lnTo>
                    <a:pt x="548360" y="251714"/>
                  </a:lnTo>
                  <a:lnTo>
                    <a:pt x="499148" y="253771"/>
                  </a:lnTo>
                  <a:lnTo>
                    <a:pt x="506615" y="198501"/>
                  </a:lnTo>
                  <a:lnTo>
                    <a:pt x="556539" y="196557"/>
                  </a:lnTo>
                  <a:lnTo>
                    <a:pt x="556539" y="191541"/>
                  </a:lnTo>
                  <a:lnTo>
                    <a:pt x="507288" y="193446"/>
                  </a:lnTo>
                  <a:lnTo>
                    <a:pt x="513041" y="150876"/>
                  </a:lnTo>
                  <a:lnTo>
                    <a:pt x="562749" y="150876"/>
                  </a:lnTo>
                  <a:lnTo>
                    <a:pt x="562749" y="145935"/>
                  </a:lnTo>
                  <a:lnTo>
                    <a:pt x="507961" y="145935"/>
                  </a:lnTo>
                  <a:lnTo>
                    <a:pt x="507961" y="150876"/>
                  </a:lnTo>
                  <a:lnTo>
                    <a:pt x="502183" y="193649"/>
                  </a:lnTo>
                  <a:lnTo>
                    <a:pt x="501497" y="193687"/>
                  </a:lnTo>
                  <a:lnTo>
                    <a:pt x="501497" y="198704"/>
                  </a:lnTo>
                  <a:lnTo>
                    <a:pt x="494042" y="253987"/>
                  </a:lnTo>
                  <a:lnTo>
                    <a:pt x="493356" y="254025"/>
                  </a:lnTo>
                  <a:lnTo>
                    <a:pt x="493356" y="259054"/>
                  </a:lnTo>
                  <a:lnTo>
                    <a:pt x="485940" y="314007"/>
                  </a:lnTo>
                  <a:lnTo>
                    <a:pt x="485254" y="314045"/>
                  </a:lnTo>
                  <a:lnTo>
                    <a:pt x="485254" y="319074"/>
                  </a:lnTo>
                  <a:lnTo>
                    <a:pt x="477786" y="374408"/>
                  </a:lnTo>
                  <a:lnTo>
                    <a:pt x="477100" y="374446"/>
                  </a:lnTo>
                  <a:lnTo>
                    <a:pt x="477100" y="379488"/>
                  </a:lnTo>
                  <a:lnTo>
                    <a:pt x="471766" y="418947"/>
                  </a:lnTo>
                  <a:lnTo>
                    <a:pt x="418109" y="423938"/>
                  </a:lnTo>
                  <a:lnTo>
                    <a:pt x="424243" y="381825"/>
                  </a:lnTo>
                  <a:lnTo>
                    <a:pt x="477100" y="379488"/>
                  </a:lnTo>
                  <a:lnTo>
                    <a:pt x="477100" y="374446"/>
                  </a:lnTo>
                  <a:lnTo>
                    <a:pt x="424992" y="376745"/>
                  </a:lnTo>
                  <a:lnTo>
                    <a:pt x="433082" y="321233"/>
                  </a:lnTo>
                  <a:lnTo>
                    <a:pt x="485254" y="319074"/>
                  </a:lnTo>
                  <a:lnTo>
                    <a:pt x="485254" y="314045"/>
                  </a:lnTo>
                  <a:lnTo>
                    <a:pt x="433819" y="316166"/>
                  </a:lnTo>
                  <a:lnTo>
                    <a:pt x="441845" y="261213"/>
                  </a:lnTo>
                  <a:lnTo>
                    <a:pt x="493356" y="259054"/>
                  </a:lnTo>
                  <a:lnTo>
                    <a:pt x="493356" y="254025"/>
                  </a:lnTo>
                  <a:lnTo>
                    <a:pt x="442582" y="256146"/>
                  </a:lnTo>
                  <a:lnTo>
                    <a:pt x="450672" y="200672"/>
                  </a:lnTo>
                  <a:lnTo>
                    <a:pt x="501497" y="198704"/>
                  </a:lnTo>
                  <a:lnTo>
                    <a:pt x="501497" y="193687"/>
                  </a:lnTo>
                  <a:lnTo>
                    <a:pt x="451408" y="195618"/>
                  </a:lnTo>
                  <a:lnTo>
                    <a:pt x="457936" y="150876"/>
                  </a:lnTo>
                  <a:lnTo>
                    <a:pt x="507961" y="150876"/>
                  </a:lnTo>
                  <a:lnTo>
                    <a:pt x="507961" y="145935"/>
                  </a:lnTo>
                  <a:lnTo>
                    <a:pt x="452856" y="145948"/>
                  </a:lnTo>
                  <a:lnTo>
                    <a:pt x="452856" y="150876"/>
                  </a:lnTo>
                  <a:lnTo>
                    <a:pt x="446303" y="195808"/>
                  </a:lnTo>
                  <a:lnTo>
                    <a:pt x="445554" y="195846"/>
                  </a:lnTo>
                  <a:lnTo>
                    <a:pt x="445554" y="200875"/>
                  </a:lnTo>
                  <a:lnTo>
                    <a:pt x="437464" y="256362"/>
                  </a:lnTo>
                  <a:lnTo>
                    <a:pt x="436727" y="256400"/>
                  </a:lnTo>
                  <a:lnTo>
                    <a:pt x="436727" y="261429"/>
                  </a:lnTo>
                  <a:lnTo>
                    <a:pt x="428713" y="316382"/>
                  </a:lnTo>
                  <a:lnTo>
                    <a:pt x="427977" y="316420"/>
                  </a:lnTo>
                  <a:lnTo>
                    <a:pt x="427977" y="321437"/>
                  </a:lnTo>
                  <a:lnTo>
                    <a:pt x="419874" y="376974"/>
                  </a:lnTo>
                  <a:lnTo>
                    <a:pt x="419125" y="377012"/>
                  </a:lnTo>
                  <a:lnTo>
                    <a:pt x="419125" y="382054"/>
                  </a:lnTo>
                  <a:lnTo>
                    <a:pt x="412953" y="424421"/>
                  </a:lnTo>
                  <a:lnTo>
                    <a:pt x="362940" y="429069"/>
                  </a:lnTo>
                  <a:lnTo>
                    <a:pt x="369354" y="384251"/>
                  </a:lnTo>
                  <a:lnTo>
                    <a:pt x="419125" y="382054"/>
                  </a:lnTo>
                  <a:lnTo>
                    <a:pt x="419125" y="377012"/>
                  </a:lnTo>
                  <a:lnTo>
                    <a:pt x="370078" y="379171"/>
                  </a:lnTo>
                  <a:lnTo>
                    <a:pt x="378040" y="323507"/>
                  </a:lnTo>
                  <a:lnTo>
                    <a:pt x="427977" y="321437"/>
                  </a:lnTo>
                  <a:lnTo>
                    <a:pt x="427977" y="316420"/>
                  </a:lnTo>
                  <a:lnTo>
                    <a:pt x="378764" y="318452"/>
                  </a:lnTo>
                  <a:lnTo>
                    <a:pt x="386613" y="263525"/>
                  </a:lnTo>
                  <a:lnTo>
                    <a:pt x="436727" y="261429"/>
                  </a:lnTo>
                  <a:lnTo>
                    <a:pt x="436727" y="256400"/>
                  </a:lnTo>
                  <a:lnTo>
                    <a:pt x="387337" y="258457"/>
                  </a:lnTo>
                  <a:lnTo>
                    <a:pt x="395300" y="202819"/>
                  </a:lnTo>
                  <a:lnTo>
                    <a:pt x="445554" y="200875"/>
                  </a:lnTo>
                  <a:lnTo>
                    <a:pt x="445554" y="195846"/>
                  </a:lnTo>
                  <a:lnTo>
                    <a:pt x="396024" y="197764"/>
                  </a:lnTo>
                  <a:lnTo>
                    <a:pt x="402717" y="150876"/>
                  </a:lnTo>
                  <a:lnTo>
                    <a:pt x="452856" y="150876"/>
                  </a:lnTo>
                  <a:lnTo>
                    <a:pt x="452856" y="145948"/>
                  </a:lnTo>
                  <a:lnTo>
                    <a:pt x="397637" y="145948"/>
                  </a:lnTo>
                  <a:lnTo>
                    <a:pt x="397637" y="150876"/>
                  </a:lnTo>
                  <a:lnTo>
                    <a:pt x="390906" y="197954"/>
                  </a:lnTo>
                  <a:lnTo>
                    <a:pt x="390182" y="197993"/>
                  </a:lnTo>
                  <a:lnTo>
                    <a:pt x="390182" y="203022"/>
                  </a:lnTo>
                  <a:lnTo>
                    <a:pt x="382231" y="258673"/>
                  </a:lnTo>
                  <a:lnTo>
                    <a:pt x="381508" y="258711"/>
                  </a:lnTo>
                  <a:lnTo>
                    <a:pt x="381508" y="263740"/>
                  </a:lnTo>
                  <a:lnTo>
                    <a:pt x="373646" y="318655"/>
                  </a:lnTo>
                  <a:lnTo>
                    <a:pt x="372922" y="318693"/>
                  </a:lnTo>
                  <a:lnTo>
                    <a:pt x="372922" y="323723"/>
                  </a:lnTo>
                  <a:lnTo>
                    <a:pt x="364959" y="379387"/>
                  </a:lnTo>
                  <a:lnTo>
                    <a:pt x="364236" y="379425"/>
                  </a:lnTo>
                  <a:lnTo>
                    <a:pt x="364236" y="384479"/>
                  </a:lnTo>
                  <a:lnTo>
                    <a:pt x="357797" y="429552"/>
                  </a:lnTo>
                  <a:lnTo>
                    <a:pt x="251625" y="439420"/>
                  </a:lnTo>
                  <a:lnTo>
                    <a:pt x="258737" y="389128"/>
                  </a:lnTo>
                  <a:lnTo>
                    <a:pt x="298843" y="387362"/>
                  </a:lnTo>
                  <a:lnTo>
                    <a:pt x="294347" y="421576"/>
                  </a:lnTo>
                  <a:lnTo>
                    <a:pt x="299339" y="422236"/>
                  </a:lnTo>
                  <a:lnTo>
                    <a:pt x="303949" y="387134"/>
                  </a:lnTo>
                  <a:lnTo>
                    <a:pt x="364236" y="384479"/>
                  </a:lnTo>
                  <a:lnTo>
                    <a:pt x="364236" y="379425"/>
                  </a:lnTo>
                  <a:lnTo>
                    <a:pt x="304622" y="382054"/>
                  </a:lnTo>
                  <a:lnTo>
                    <a:pt x="311975" y="326237"/>
                  </a:lnTo>
                  <a:lnTo>
                    <a:pt x="372922" y="323723"/>
                  </a:lnTo>
                  <a:lnTo>
                    <a:pt x="372922" y="318693"/>
                  </a:lnTo>
                  <a:lnTo>
                    <a:pt x="312635" y="321183"/>
                  </a:lnTo>
                  <a:lnTo>
                    <a:pt x="319862" y="266319"/>
                  </a:lnTo>
                  <a:lnTo>
                    <a:pt x="381508" y="263740"/>
                  </a:lnTo>
                  <a:lnTo>
                    <a:pt x="381508" y="258711"/>
                  </a:lnTo>
                  <a:lnTo>
                    <a:pt x="320522" y="261251"/>
                  </a:lnTo>
                  <a:lnTo>
                    <a:pt x="327875" y="205435"/>
                  </a:lnTo>
                  <a:lnTo>
                    <a:pt x="390182" y="203022"/>
                  </a:lnTo>
                  <a:lnTo>
                    <a:pt x="390182" y="197993"/>
                  </a:lnTo>
                  <a:lnTo>
                    <a:pt x="328536" y="200380"/>
                  </a:lnTo>
                  <a:lnTo>
                    <a:pt x="335051" y="150876"/>
                  </a:lnTo>
                  <a:lnTo>
                    <a:pt x="397637" y="150876"/>
                  </a:lnTo>
                  <a:lnTo>
                    <a:pt x="397637" y="145948"/>
                  </a:lnTo>
                  <a:lnTo>
                    <a:pt x="335711" y="145948"/>
                  </a:lnTo>
                  <a:lnTo>
                    <a:pt x="336956" y="136499"/>
                  </a:lnTo>
                  <a:lnTo>
                    <a:pt x="331965" y="135839"/>
                  </a:lnTo>
                  <a:lnTo>
                    <a:pt x="330631" y="145948"/>
                  </a:lnTo>
                  <a:lnTo>
                    <a:pt x="329984" y="145961"/>
                  </a:lnTo>
                  <a:lnTo>
                    <a:pt x="329984" y="150876"/>
                  </a:lnTo>
                  <a:lnTo>
                    <a:pt x="323430" y="200571"/>
                  </a:lnTo>
                  <a:lnTo>
                    <a:pt x="322770" y="200609"/>
                  </a:lnTo>
                  <a:lnTo>
                    <a:pt x="322770" y="205625"/>
                  </a:lnTo>
                  <a:lnTo>
                    <a:pt x="315417" y="261467"/>
                  </a:lnTo>
                  <a:lnTo>
                    <a:pt x="314756" y="261505"/>
                  </a:lnTo>
                  <a:lnTo>
                    <a:pt x="314756" y="266534"/>
                  </a:lnTo>
                  <a:lnTo>
                    <a:pt x="307530" y="321398"/>
                  </a:lnTo>
                  <a:lnTo>
                    <a:pt x="306870" y="321437"/>
                  </a:lnTo>
                  <a:lnTo>
                    <a:pt x="306870" y="326453"/>
                  </a:lnTo>
                  <a:lnTo>
                    <a:pt x="299516" y="382282"/>
                  </a:lnTo>
                  <a:lnTo>
                    <a:pt x="259448" y="384048"/>
                  </a:lnTo>
                  <a:lnTo>
                    <a:pt x="267373" y="328079"/>
                  </a:lnTo>
                  <a:lnTo>
                    <a:pt x="306870" y="326453"/>
                  </a:lnTo>
                  <a:lnTo>
                    <a:pt x="306870" y="321437"/>
                  </a:lnTo>
                  <a:lnTo>
                    <a:pt x="268084" y="323024"/>
                  </a:lnTo>
                  <a:lnTo>
                    <a:pt x="275844" y="268160"/>
                  </a:lnTo>
                  <a:lnTo>
                    <a:pt x="314756" y="266534"/>
                  </a:lnTo>
                  <a:lnTo>
                    <a:pt x="314756" y="261505"/>
                  </a:lnTo>
                  <a:lnTo>
                    <a:pt x="276555" y="263093"/>
                  </a:lnTo>
                  <a:lnTo>
                    <a:pt x="284467" y="207111"/>
                  </a:lnTo>
                  <a:lnTo>
                    <a:pt x="322770" y="205625"/>
                  </a:lnTo>
                  <a:lnTo>
                    <a:pt x="322770" y="200609"/>
                  </a:lnTo>
                  <a:lnTo>
                    <a:pt x="285191" y="202057"/>
                  </a:lnTo>
                  <a:lnTo>
                    <a:pt x="292417" y="150876"/>
                  </a:lnTo>
                  <a:lnTo>
                    <a:pt x="329984" y="150876"/>
                  </a:lnTo>
                  <a:lnTo>
                    <a:pt x="329984" y="145961"/>
                  </a:lnTo>
                  <a:lnTo>
                    <a:pt x="287350" y="145961"/>
                  </a:lnTo>
                  <a:lnTo>
                    <a:pt x="287350" y="150876"/>
                  </a:lnTo>
                  <a:lnTo>
                    <a:pt x="280085" y="202260"/>
                  </a:lnTo>
                  <a:lnTo>
                    <a:pt x="279361" y="202298"/>
                  </a:lnTo>
                  <a:lnTo>
                    <a:pt x="279361" y="207314"/>
                  </a:lnTo>
                  <a:lnTo>
                    <a:pt x="271449" y="263296"/>
                  </a:lnTo>
                  <a:lnTo>
                    <a:pt x="270725" y="263334"/>
                  </a:lnTo>
                  <a:lnTo>
                    <a:pt x="270725" y="268376"/>
                  </a:lnTo>
                  <a:lnTo>
                    <a:pt x="262966" y="323240"/>
                  </a:lnTo>
                  <a:lnTo>
                    <a:pt x="262255" y="323278"/>
                  </a:lnTo>
                  <a:lnTo>
                    <a:pt x="262255" y="328295"/>
                  </a:lnTo>
                  <a:lnTo>
                    <a:pt x="254330" y="384276"/>
                  </a:lnTo>
                  <a:lnTo>
                    <a:pt x="253619" y="384314"/>
                  </a:lnTo>
                  <a:lnTo>
                    <a:pt x="253619" y="389356"/>
                  </a:lnTo>
                  <a:lnTo>
                    <a:pt x="246468" y="439889"/>
                  </a:lnTo>
                  <a:lnTo>
                    <a:pt x="197459" y="444449"/>
                  </a:lnTo>
                  <a:lnTo>
                    <a:pt x="204635" y="391515"/>
                  </a:lnTo>
                  <a:lnTo>
                    <a:pt x="253619" y="389356"/>
                  </a:lnTo>
                  <a:lnTo>
                    <a:pt x="253619" y="384314"/>
                  </a:lnTo>
                  <a:lnTo>
                    <a:pt x="205333" y="386435"/>
                  </a:lnTo>
                  <a:lnTo>
                    <a:pt x="212940" y="330327"/>
                  </a:lnTo>
                  <a:lnTo>
                    <a:pt x="262255" y="328295"/>
                  </a:lnTo>
                  <a:lnTo>
                    <a:pt x="262255" y="323278"/>
                  </a:lnTo>
                  <a:lnTo>
                    <a:pt x="213626" y="325272"/>
                  </a:lnTo>
                  <a:lnTo>
                    <a:pt x="221068" y="270446"/>
                  </a:lnTo>
                  <a:lnTo>
                    <a:pt x="270725" y="268376"/>
                  </a:lnTo>
                  <a:lnTo>
                    <a:pt x="270725" y="263334"/>
                  </a:lnTo>
                  <a:lnTo>
                    <a:pt x="221754" y="265379"/>
                  </a:lnTo>
                  <a:lnTo>
                    <a:pt x="229374" y="209245"/>
                  </a:lnTo>
                  <a:lnTo>
                    <a:pt x="279361" y="207314"/>
                  </a:lnTo>
                  <a:lnTo>
                    <a:pt x="279361" y="202298"/>
                  </a:lnTo>
                  <a:lnTo>
                    <a:pt x="230060" y="204190"/>
                  </a:lnTo>
                  <a:lnTo>
                    <a:pt x="237299" y="150876"/>
                  </a:lnTo>
                  <a:lnTo>
                    <a:pt x="287350" y="150876"/>
                  </a:lnTo>
                  <a:lnTo>
                    <a:pt x="287350" y="145961"/>
                  </a:lnTo>
                  <a:lnTo>
                    <a:pt x="232206" y="145961"/>
                  </a:lnTo>
                  <a:lnTo>
                    <a:pt x="232206" y="150876"/>
                  </a:lnTo>
                  <a:lnTo>
                    <a:pt x="224955" y="204381"/>
                  </a:lnTo>
                  <a:lnTo>
                    <a:pt x="224269" y="204419"/>
                  </a:lnTo>
                  <a:lnTo>
                    <a:pt x="224269" y="209448"/>
                  </a:lnTo>
                  <a:lnTo>
                    <a:pt x="216649" y="265595"/>
                  </a:lnTo>
                  <a:lnTo>
                    <a:pt x="215950" y="265633"/>
                  </a:lnTo>
                  <a:lnTo>
                    <a:pt x="215950" y="270662"/>
                  </a:lnTo>
                  <a:lnTo>
                    <a:pt x="208521" y="325475"/>
                  </a:lnTo>
                  <a:lnTo>
                    <a:pt x="207835" y="325513"/>
                  </a:lnTo>
                  <a:lnTo>
                    <a:pt x="207835" y="330542"/>
                  </a:lnTo>
                  <a:lnTo>
                    <a:pt x="200215" y="386664"/>
                  </a:lnTo>
                  <a:lnTo>
                    <a:pt x="199529" y="386702"/>
                  </a:lnTo>
                  <a:lnTo>
                    <a:pt x="199529" y="391731"/>
                  </a:lnTo>
                  <a:lnTo>
                    <a:pt x="192417" y="444144"/>
                  </a:lnTo>
                  <a:lnTo>
                    <a:pt x="195770" y="444614"/>
                  </a:lnTo>
                  <a:lnTo>
                    <a:pt x="177927" y="446265"/>
                  </a:lnTo>
                  <a:lnTo>
                    <a:pt x="175577" y="446532"/>
                  </a:lnTo>
                  <a:lnTo>
                    <a:pt x="169303" y="438353"/>
                  </a:lnTo>
                  <a:lnTo>
                    <a:pt x="164439" y="393280"/>
                  </a:lnTo>
                  <a:lnTo>
                    <a:pt x="199529" y="391731"/>
                  </a:lnTo>
                  <a:lnTo>
                    <a:pt x="199529" y="386702"/>
                  </a:lnTo>
                  <a:lnTo>
                    <a:pt x="163906" y="388264"/>
                  </a:lnTo>
                  <a:lnTo>
                    <a:pt x="157911" y="332600"/>
                  </a:lnTo>
                  <a:lnTo>
                    <a:pt x="207835" y="330542"/>
                  </a:lnTo>
                  <a:lnTo>
                    <a:pt x="207835" y="325513"/>
                  </a:lnTo>
                  <a:lnTo>
                    <a:pt x="158508" y="327545"/>
                  </a:lnTo>
                  <a:lnTo>
                    <a:pt x="166154" y="272745"/>
                  </a:lnTo>
                  <a:lnTo>
                    <a:pt x="215950" y="270662"/>
                  </a:lnTo>
                  <a:lnTo>
                    <a:pt x="215950" y="265633"/>
                  </a:lnTo>
                  <a:lnTo>
                    <a:pt x="166865" y="267677"/>
                  </a:lnTo>
                  <a:lnTo>
                    <a:pt x="174713" y="211366"/>
                  </a:lnTo>
                  <a:lnTo>
                    <a:pt x="224269" y="209448"/>
                  </a:lnTo>
                  <a:lnTo>
                    <a:pt x="224269" y="204419"/>
                  </a:lnTo>
                  <a:lnTo>
                    <a:pt x="175425" y="206298"/>
                  </a:lnTo>
                  <a:lnTo>
                    <a:pt x="183146" y="150876"/>
                  </a:lnTo>
                  <a:lnTo>
                    <a:pt x="232206" y="150876"/>
                  </a:lnTo>
                  <a:lnTo>
                    <a:pt x="232206" y="145961"/>
                  </a:lnTo>
                  <a:lnTo>
                    <a:pt x="178079" y="145961"/>
                  </a:lnTo>
                  <a:lnTo>
                    <a:pt x="178079" y="150876"/>
                  </a:lnTo>
                  <a:lnTo>
                    <a:pt x="170319" y="206502"/>
                  </a:lnTo>
                  <a:lnTo>
                    <a:pt x="169608" y="206540"/>
                  </a:lnTo>
                  <a:lnTo>
                    <a:pt x="169608" y="211556"/>
                  </a:lnTo>
                  <a:lnTo>
                    <a:pt x="161759" y="267893"/>
                  </a:lnTo>
                  <a:lnTo>
                    <a:pt x="161048" y="267931"/>
                  </a:lnTo>
                  <a:lnTo>
                    <a:pt x="161048" y="272961"/>
                  </a:lnTo>
                  <a:lnTo>
                    <a:pt x="155651" y="311619"/>
                  </a:lnTo>
                  <a:lnTo>
                    <a:pt x="151549" y="273354"/>
                  </a:lnTo>
                  <a:lnTo>
                    <a:pt x="161048" y="272961"/>
                  </a:lnTo>
                  <a:lnTo>
                    <a:pt x="161048" y="267931"/>
                  </a:lnTo>
                  <a:lnTo>
                    <a:pt x="151003" y="268338"/>
                  </a:lnTo>
                  <a:lnTo>
                    <a:pt x="145008" y="212509"/>
                  </a:lnTo>
                  <a:lnTo>
                    <a:pt x="169608" y="211556"/>
                  </a:lnTo>
                  <a:lnTo>
                    <a:pt x="169608" y="206540"/>
                  </a:lnTo>
                  <a:lnTo>
                    <a:pt x="144475" y="207492"/>
                  </a:lnTo>
                  <a:lnTo>
                    <a:pt x="139344" y="159842"/>
                  </a:lnTo>
                  <a:lnTo>
                    <a:pt x="139255" y="158623"/>
                  </a:lnTo>
                  <a:lnTo>
                    <a:pt x="139293" y="156489"/>
                  </a:lnTo>
                  <a:lnTo>
                    <a:pt x="140106" y="154647"/>
                  </a:lnTo>
                  <a:lnTo>
                    <a:pt x="143217" y="151625"/>
                  </a:lnTo>
                  <a:lnTo>
                    <a:pt x="145084" y="150863"/>
                  </a:lnTo>
                  <a:lnTo>
                    <a:pt x="178079" y="150876"/>
                  </a:lnTo>
                  <a:lnTo>
                    <a:pt x="178079" y="145961"/>
                  </a:lnTo>
                  <a:lnTo>
                    <a:pt x="145529" y="145961"/>
                  </a:lnTo>
                  <a:lnTo>
                    <a:pt x="143878" y="146278"/>
                  </a:lnTo>
                  <a:lnTo>
                    <a:pt x="140690" y="147599"/>
                  </a:lnTo>
                  <a:lnTo>
                    <a:pt x="139280" y="148526"/>
                  </a:lnTo>
                  <a:lnTo>
                    <a:pt x="138518" y="149275"/>
                  </a:lnTo>
                  <a:lnTo>
                    <a:pt x="127584" y="9664"/>
                  </a:lnTo>
                  <a:lnTo>
                    <a:pt x="127609" y="5486"/>
                  </a:lnTo>
                  <a:lnTo>
                    <a:pt x="127177" y="4457"/>
                  </a:lnTo>
                  <a:lnTo>
                    <a:pt x="127088" y="3225"/>
                  </a:lnTo>
                  <a:lnTo>
                    <a:pt x="126174" y="2425"/>
                  </a:lnTo>
                  <a:lnTo>
                    <a:pt x="125641" y="2463"/>
                  </a:lnTo>
                  <a:lnTo>
                    <a:pt x="123990" y="774"/>
                  </a:lnTo>
                  <a:lnTo>
                    <a:pt x="122237" y="25"/>
                  </a:lnTo>
                  <a:lnTo>
                    <a:pt x="5461" y="0"/>
                  </a:lnTo>
                  <a:lnTo>
                    <a:pt x="3683" y="736"/>
                  </a:lnTo>
                  <a:lnTo>
                    <a:pt x="736" y="3683"/>
                  </a:lnTo>
                  <a:lnTo>
                    <a:pt x="0" y="5461"/>
                  </a:lnTo>
                  <a:lnTo>
                    <a:pt x="0" y="9626"/>
                  </a:lnTo>
                  <a:lnTo>
                    <a:pt x="736" y="11404"/>
                  </a:lnTo>
                  <a:lnTo>
                    <a:pt x="3683" y="14363"/>
                  </a:lnTo>
                  <a:lnTo>
                    <a:pt x="5461" y="15100"/>
                  </a:lnTo>
                  <a:lnTo>
                    <a:pt x="120180" y="15100"/>
                  </a:lnTo>
                  <a:lnTo>
                    <a:pt x="122237" y="15062"/>
                  </a:lnTo>
                  <a:lnTo>
                    <a:pt x="122910" y="14770"/>
                  </a:lnTo>
                  <a:lnTo>
                    <a:pt x="134188" y="158800"/>
                  </a:lnTo>
                  <a:lnTo>
                    <a:pt x="134226" y="159270"/>
                  </a:lnTo>
                  <a:lnTo>
                    <a:pt x="134327" y="160553"/>
                  </a:lnTo>
                  <a:lnTo>
                    <a:pt x="152806" y="332079"/>
                  </a:lnTo>
                  <a:lnTo>
                    <a:pt x="164236" y="438353"/>
                  </a:lnTo>
                  <a:lnTo>
                    <a:pt x="173888" y="451421"/>
                  </a:lnTo>
                  <a:lnTo>
                    <a:pt x="177330" y="451421"/>
                  </a:lnTo>
                  <a:lnTo>
                    <a:pt x="180289" y="451421"/>
                  </a:lnTo>
                  <a:lnTo>
                    <a:pt x="232562" y="446532"/>
                  </a:lnTo>
                  <a:lnTo>
                    <a:pt x="590283" y="413080"/>
                  </a:lnTo>
                  <a:lnTo>
                    <a:pt x="593686" y="411594"/>
                  </a:lnTo>
                  <a:lnTo>
                    <a:pt x="599503" y="406349"/>
                  </a:lnTo>
                  <a:lnTo>
                    <a:pt x="601332" y="403123"/>
                  </a:lnTo>
                  <a:lnTo>
                    <a:pt x="602081" y="399288"/>
                  </a:lnTo>
                  <a:lnTo>
                    <a:pt x="647687" y="161391"/>
                  </a:lnTo>
                  <a:close/>
                </a:path>
              </a:pathLst>
            </a:custGeom>
            <a:solidFill>
              <a:srgbClr val="779CC8"/>
            </a:solidFill>
          </p:spPr>
          <p:txBody>
            <a:bodyPr wrap="square" lIns="0" tIns="0" rIns="0" bIns="0" rtlCol="0"/>
            <a:lstStyle/>
            <a:p>
              <a:endParaRPr/>
            </a:p>
          </p:txBody>
        </p:sp>
        <p:sp>
          <p:nvSpPr>
            <p:cNvPr id="41" name="object 41"/>
            <p:cNvSpPr/>
            <p:nvPr/>
          </p:nvSpPr>
          <p:spPr>
            <a:xfrm>
              <a:off x="3646990" y="5284748"/>
              <a:ext cx="149225" cy="205104"/>
            </a:xfrm>
            <a:custGeom>
              <a:avLst/>
              <a:gdLst/>
              <a:ahLst/>
              <a:cxnLst/>
              <a:rect l="l" t="t" r="r" b="b"/>
              <a:pathLst>
                <a:path w="149225" h="205104">
                  <a:moveTo>
                    <a:pt x="8387" y="204559"/>
                  </a:moveTo>
                  <a:lnTo>
                    <a:pt x="0" y="0"/>
                  </a:lnTo>
                  <a:lnTo>
                    <a:pt x="149174" y="140207"/>
                  </a:lnTo>
                  <a:lnTo>
                    <a:pt x="60029" y="131459"/>
                  </a:lnTo>
                  <a:lnTo>
                    <a:pt x="8387" y="204559"/>
                  </a:lnTo>
                  <a:close/>
                </a:path>
              </a:pathLst>
            </a:custGeom>
            <a:solidFill>
              <a:srgbClr val="FFFFFF"/>
            </a:solidFill>
          </p:spPr>
          <p:txBody>
            <a:bodyPr wrap="square" lIns="0" tIns="0" rIns="0" bIns="0" rtlCol="0"/>
            <a:lstStyle/>
            <a:p>
              <a:endParaRPr/>
            </a:p>
          </p:txBody>
        </p:sp>
        <p:pic>
          <p:nvPicPr>
            <p:cNvPr id="42" name="object 42"/>
            <p:cNvPicPr/>
            <p:nvPr/>
          </p:nvPicPr>
          <p:blipFill>
            <a:blip r:embed="rId4" cstate="print"/>
            <a:stretch>
              <a:fillRect/>
            </a:stretch>
          </p:blipFill>
          <p:spPr>
            <a:xfrm>
              <a:off x="3295320" y="5706688"/>
              <a:ext cx="238200" cy="238232"/>
            </a:xfrm>
            <a:prstGeom prst="rect">
              <a:avLst/>
            </a:prstGeom>
          </p:spPr>
        </p:pic>
        <p:pic>
          <p:nvPicPr>
            <p:cNvPr id="43" name="object 43"/>
            <p:cNvPicPr/>
            <p:nvPr/>
          </p:nvPicPr>
          <p:blipFill>
            <a:blip r:embed="rId5" cstate="print"/>
            <a:stretch>
              <a:fillRect/>
            </a:stretch>
          </p:blipFill>
          <p:spPr>
            <a:xfrm>
              <a:off x="4472903" y="4787670"/>
              <a:ext cx="718195" cy="718293"/>
            </a:xfrm>
            <a:prstGeom prst="rect">
              <a:avLst/>
            </a:prstGeom>
          </p:spPr>
        </p:pic>
        <p:pic>
          <p:nvPicPr>
            <p:cNvPr id="44" name="object 44"/>
            <p:cNvPicPr/>
            <p:nvPr/>
          </p:nvPicPr>
          <p:blipFill>
            <a:blip r:embed="rId6" cstate="print"/>
            <a:stretch>
              <a:fillRect/>
            </a:stretch>
          </p:blipFill>
          <p:spPr>
            <a:xfrm>
              <a:off x="2740857" y="5129389"/>
              <a:ext cx="162768" cy="162788"/>
            </a:xfrm>
            <a:prstGeom prst="rect">
              <a:avLst/>
            </a:prstGeom>
          </p:spPr>
        </p:pic>
        <p:pic>
          <p:nvPicPr>
            <p:cNvPr id="45" name="object 45"/>
            <p:cNvPicPr/>
            <p:nvPr/>
          </p:nvPicPr>
          <p:blipFill>
            <a:blip r:embed="rId7" cstate="print"/>
            <a:stretch>
              <a:fillRect/>
            </a:stretch>
          </p:blipFill>
          <p:spPr>
            <a:xfrm>
              <a:off x="2930830" y="5132556"/>
              <a:ext cx="145053" cy="156524"/>
            </a:xfrm>
            <a:prstGeom prst="rect">
              <a:avLst/>
            </a:prstGeom>
          </p:spPr>
        </p:pic>
        <p:pic>
          <p:nvPicPr>
            <p:cNvPr id="46" name="object 46"/>
            <p:cNvPicPr/>
            <p:nvPr/>
          </p:nvPicPr>
          <p:blipFill>
            <a:blip r:embed="rId8" cstate="print"/>
            <a:stretch>
              <a:fillRect/>
            </a:stretch>
          </p:blipFill>
          <p:spPr>
            <a:xfrm>
              <a:off x="3270877" y="5132283"/>
              <a:ext cx="131801" cy="152943"/>
            </a:xfrm>
            <a:prstGeom prst="rect">
              <a:avLst/>
            </a:prstGeom>
          </p:spPr>
        </p:pic>
        <p:pic>
          <p:nvPicPr>
            <p:cNvPr id="47" name="object 47"/>
            <p:cNvPicPr/>
            <p:nvPr/>
          </p:nvPicPr>
          <p:blipFill>
            <a:blip r:embed="rId9" cstate="print"/>
            <a:stretch>
              <a:fillRect/>
            </a:stretch>
          </p:blipFill>
          <p:spPr>
            <a:xfrm>
              <a:off x="3101213" y="5132556"/>
              <a:ext cx="144262" cy="156505"/>
            </a:xfrm>
            <a:prstGeom prst="rect">
              <a:avLst/>
            </a:prstGeom>
          </p:spPr>
        </p:pic>
        <p:pic>
          <p:nvPicPr>
            <p:cNvPr id="48" name="object 48"/>
            <p:cNvPicPr/>
            <p:nvPr/>
          </p:nvPicPr>
          <p:blipFill>
            <a:blip r:embed="rId10" cstate="print"/>
            <a:stretch>
              <a:fillRect/>
            </a:stretch>
          </p:blipFill>
          <p:spPr>
            <a:xfrm>
              <a:off x="3430357" y="5132556"/>
              <a:ext cx="145637" cy="157016"/>
            </a:xfrm>
            <a:prstGeom prst="rect">
              <a:avLst/>
            </a:prstGeom>
          </p:spPr>
        </p:pic>
        <p:pic>
          <p:nvPicPr>
            <p:cNvPr id="49" name="object 49"/>
            <p:cNvPicPr/>
            <p:nvPr/>
          </p:nvPicPr>
          <p:blipFill>
            <a:blip r:embed="rId11" cstate="print"/>
            <a:stretch>
              <a:fillRect/>
            </a:stretch>
          </p:blipFill>
          <p:spPr>
            <a:xfrm>
              <a:off x="5266466" y="4787670"/>
              <a:ext cx="718196" cy="718293"/>
            </a:xfrm>
            <a:prstGeom prst="rect">
              <a:avLst/>
            </a:prstGeom>
          </p:spPr>
        </p:pic>
        <p:pic>
          <p:nvPicPr>
            <p:cNvPr id="50" name="object 50"/>
            <p:cNvPicPr/>
            <p:nvPr/>
          </p:nvPicPr>
          <p:blipFill>
            <a:blip r:embed="rId12" cstate="print"/>
            <a:stretch>
              <a:fillRect/>
            </a:stretch>
          </p:blipFill>
          <p:spPr>
            <a:xfrm>
              <a:off x="4472903" y="5565163"/>
              <a:ext cx="1511758" cy="836810"/>
            </a:xfrm>
            <a:prstGeom prst="rect">
              <a:avLst/>
            </a:prstGeom>
          </p:spPr>
        </p:pic>
        <p:sp>
          <p:nvSpPr>
            <p:cNvPr id="51" name="object 51"/>
            <p:cNvSpPr/>
            <p:nvPr/>
          </p:nvSpPr>
          <p:spPr>
            <a:xfrm>
              <a:off x="1471433" y="6685984"/>
              <a:ext cx="5402580" cy="1035050"/>
            </a:xfrm>
            <a:custGeom>
              <a:avLst/>
              <a:gdLst/>
              <a:ahLst/>
              <a:cxnLst/>
              <a:rect l="l" t="t" r="r" b="b"/>
              <a:pathLst>
                <a:path w="5402580" h="1035050">
                  <a:moveTo>
                    <a:pt x="0" y="1034659"/>
                  </a:moveTo>
                  <a:lnTo>
                    <a:pt x="313447" y="133616"/>
                  </a:lnTo>
                  <a:lnTo>
                    <a:pt x="331616" y="85098"/>
                  </a:lnTo>
                  <a:lnTo>
                    <a:pt x="358424" y="47634"/>
                  </a:lnTo>
                  <a:lnTo>
                    <a:pt x="391679" y="23472"/>
                  </a:lnTo>
                  <a:lnTo>
                    <a:pt x="429192" y="14859"/>
                  </a:lnTo>
                  <a:lnTo>
                    <a:pt x="4915941" y="0"/>
                  </a:lnTo>
                  <a:lnTo>
                    <a:pt x="4953044" y="8218"/>
                  </a:lnTo>
                  <a:lnTo>
                    <a:pt x="4986035" y="31501"/>
                  </a:lnTo>
                  <a:lnTo>
                    <a:pt x="5012826" y="67795"/>
                  </a:lnTo>
                  <a:lnTo>
                    <a:pt x="5031327" y="115042"/>
                  </a:lnTo>
                  <a:lnTo>
                    <a:pt x="5402287" y="1032742"/>
                  </a:lnTo>
                  <a:lnTo>
                    <a:pt x="0" y="1034659"/>
                  </a:lnTo>
                  <a:close/>
                </a:path>
              </a:pathLst>
            </a:custGeom>
            <a:solidFill>
              <a:srgbClr val="98B6E4"/>
            </a:solidFill>
          </p:spPr>
          <p:txBody>
            <a:bodyPr wrap="square" lIns="0" tIns="0" rIns="0" bIns="0" rtlCol="0"/>
            <a:lstStyle/>
            <a:p>
              <a:endParaRPr/>
            </a:p>
          </p:txBody>
        </p:sp>
        <p:sp>
          <p:nvSpPr>
            <p:cNvPr id="52" name="object 52"/>
            <p:cNvSpPr/>
            <p:nvPr/>
          </p:nvSpPr>
          <p:spPr>
            <a:xfrm>
              <a:off x="1743532" y="6788809"/>
              <a:ext cx="4866640" cy="527050"/>
            </a:xfrm>
            <a:custGeom>
              <a:avLst/>
              <a:gdLst/>
              <a:ahLst/>
              <a:cxnLst/>
              <a:rect l="l" t="t" r="r" b="b"/>
              <a:pathLst>
                <a:path w="4866640" h="527050">
                  <a:moveTo>
                    <a:pt x="272478" y="445668"/>
                  </a:moveTo>
                  <a:lnTo>
                    <a:pt x="20370" y="445668"/>
                  </a:lnTo>
                  <a:lnTo>
                    <a:pt x="0" y="526910"/>
                  </a:lnTo>
                  <a:lnTo>
                    <a:pt x="252107" y="526910"/>
                  </a:lnTo>
                  <a:lnTo>
                    <a:pt x="272478" y="445668"/>
                  </a:lnTo>
                  <a:close/>
                </a:path>
                <a:path w="4866640" h="527050">
                  <a:moveTo>
                    <a:pt x="319087" y="297192"/>
                  </a:moveTo>
                  <a:lnTo>
                    <a:pt x="73812" y="297192"/>
                  </a:lnTo>
                  <a:lnTo>
                    <a:pt x="53924" y="378320"/>
                  </a:lnTo>
                  <a:lnTo>
                    <a:pt x="299186" y="378320"/>
                  </a:lnTo>
                  <a:lnTo>
                    <a:pt x="319087" y="297192"/>
                  </a:lnTo>
                  <a:close/>
                </a:path>
                <a:path w="4866640" h="527050">
                  <a:moveTo>
                    <a:pt x="362940" y="148590"/>
                  </a:moveTo>
                  <a:lnTo>
                    <a:pt x="122936" y="148590"/>
                  </a:lnTo>
                  <a:lnTo>
                    <a:pt x="103530" y="229844"/>
                  </a:lnTo>
                  <a:lnTo>
                    <a:pt x="343522" y="229844"/>
                  </a:lnTo>
                  <a:lnTo>
                    <a:pt x="362940" y="148590"/>
                  </a:lnTo>
                  <a:close/>
                </a:path>
                <a:path w="4866640" h="527050">
                  <a:moveTo>
                    <a:pt x="437819" y="0"/>
                  </a:moveTo>
                  <a:lnTo>
                    <a:pt x="206578" y="0"/>
                  </a:lnTo>
                  <a:lnTo>
                    <a:pt x="187883" y="81241"/>
                  </a:lnTo>
                  <a:lnTo>
                    <a:pt x="419125" y="81241"/>
                  </a:lnTo>
                  <a:lnTo>
                    <a:pt x="437819" y="0"/>
                  </a:lnTo>
                  <a:close/>
                </a:path>
                <a:path w="4866640" h="527050">
                  <a:moveTo>
                    <a:pt x="578726" y="445668"/>
                  </a:moveTo>
                  <a:lnTo>
                    <a:pt x="326631" y="445668"/>
                  </a:lnTo>
                  <a:lnTo>
                    <a:pt x="306260" y="526910"/>
                  </a:lnTo>
                  <a:lnTo>
                    <a:pt x="558355" y="526910"/>
                  </a:lnTo>
                  <a:lnTo>
                    <a:pt x="578726" y="445668"/>
                  </a:lnTo>
                  <a:close/>
                </a:path>
                <a:path w="4866640" h="527050">
                  <a:moveTo>
                    <a:pt x="616839" y="297192"/>
                  </a:moveTo>
                  <a:lnTo>
                    <a:pt x="371678" y="297192"/>
                  </a:lnTo>
                  <a:lnTo>
                    <a:pt x="351790" y="378320"/>
                  </a:lnTo>
                  <a:lnTo>
                    <a:pt x="597065" y="378320"/>
                  </a:lnTo>
                  <a:lnTo>
                    <a:pt x="616839" y="297192"/>
                  </a:lnTo>
                  <a:close/>
                </a:path>
                <a:path w="4866640" h="527050">
                  <a:moveTo>
                    <a:pt x="654456" y="148590"/>
                  </a:moveTo>
                  <a:lnTo>
                    <a:pt x="414464" y="148590"/>
                  </a:lnTo>
                  <a:lnTo>
                    <a:pt x="395046" y="229844"/>
                  </a:lnTo>
                  <a:lnTo>
                    <a:pt x="635050" y="229844"/>
                  </a:lnTo>
                  <a:lnTo>
                    <a:pt x="654456" y="148590"/>
                  </a:lnTo>
                  <a:close/>
                </a:path>
                <a:path w="4866640" h="527050">
                  <a:moveTo>
                    <a:pt x="718680" y="0"/>
                  </a:moveTo>
                  <a:lnTo>
                    <a:pt x="487426" y="0"/>
                  </a:lnTo>
                  <a:lnTo>
                    <a:pt x="468731" y="81241"/>
                  </a:lnTo>
                  <a:lnTo>
                    <a:pt x="699985" y="81241"/>
                  </a:lnTo>
                  <a:lnTo>
                    <a:pt x="718680" y="0"/>
                  </a:lnTo>
                  <a:close/>
                </a:path>
                <a:path w="4866640" h="527050">
                  <a:moveTo>
                    <a:pt x="884986" y="445668"/>
                  </a:moveTo>
                  <a:lnTo>
                    <a:pt x="632891" y="445668"/>
                  </a:lnTo>
                  <a:lnTo>
                    <a:pt x="612394" y="526910"/>
                  </a:lnTo>
                  <a:lnTo>
                    <a:pt x="864616" y="526910"/>
                  </a:lnTo>
                  <a:lnTo>
                    <a:pt x="884986" y="445668"/>
                  </a:lnTo>
                  <a:close/>
                </a:path>
                <a:path w="4866640" h="527050">
                  <a:moveTo>
                    <a:pt x="914704" y="297192"/>
                  </a:moveTo>
                  <a:lnTo>
                    <a:pt x="669556" y="297192"/>
                  </a:lnTo>
                  <a:lnTo>
                    <a:pt x="649668" y="378320"/>
                  </a:lnTo>
                  <a:lnTo>
                    <a:pt x="894930" y="378320"/>
                  </a:lnTo>
                  <a:lnTo>
                    <a:pt x="914704" y="297192"/>
                  </a:lnTo>
                  <a:close/>
                </a:path>
                <a:path w="4866640" h="527050">
                  <a:moveTo>
                    <a:pt x="945972" y="148590"/>
                  </a:moveTo>
                  <a:lnTo>
                    <a:pt x="705980" y="148590"/>
                  </a:lnTo>
                  <a:lnTo>
                    <a:pt x="686562" y="229844"/>
                  </a:lnTo>
                  <a:lnTo>
                    <a:pt x="926566" y="229844"/>
                  </a:lnTo>
                  <a:lnTo>
                    <a:pt x="945972" y="148590"/>
                  </a:lnTo>
                  <a:close/>
                </a:path>
                <a:path w="4866640" h="527050">
                  <a:moveTo>
                    <a:pt x="999655" y="0"/>
                  </a:moveTo>
                  <a:lnTo>
                    <a:pt x="768286" y="0"/>
                  </a:lnTo>
                  <a:lnTo>
                    <a:pt x="749592" y="81241"/>
                  </a:lnTo>
                  <a:lnTo>
                    <a:pt x="980846" y="81241"/>
                  </a:lnTo>
                  <a:lnTo>
                    <a:pt x="999655" y="0"/>
                  </a:lnTo>
                  <a:close/>
                </a:path>
                <a:path w="4866640" h="527050">
                  <a:moveTo>
                    <a:pt x="1191247" y="445668"/>
                  </a:moveTo>
                  <a:lnTo>
                    <a:pt x="939152" y="445668"/>
                  </a:lnTo>
                  <a:lnTo>
                    <a:pt x="918654" y="526910"/>
                  </a:lnTo>
                  <a:lnTo>
                    <a:pt x="1170762" y="526910"/>
                  </a:lnTo>
                  <a:lnTo>
                    <a:pt x="1191247" y="445668"/>
                  </a:lnTo>
                  <a:close/>
                </a:path>
                <a:path w="4866640" h="527050">
                  <a:moveTo>
                    <a:pt x="1212697" y="297192"/>
                  </a:moveTo>
                  <a:lnTo>
                    <a:pt x="967422" y="297192"/>
                  </a:lnTo>
                  <a:lnTo>
                    <a:pt x="947534" y="378320"/>
                  </a:lnTo>
                  <a:lnTo>
                    <a:pt x="1192809" y="378320"/>
                  </a:lnTo>
                  <a:lnTo>
                    <a:pt x="1212697" y="297192"/>
                  </a:lnTo>
                  <a:close/>
                </a:path>
                <a:path w="4866640" h="527050">
                  <a:moveTo>
                    <a:pt x="1237500" y="148590"/>
                  </a:moveTo>
                  <a:lnTo>
                    <a:pt x="997496" y="148590"/>
                  </a:lnTo>
                  <a:lnTo>
                    <a:pt x="978090" y="229844"/>
                  </a:lnTo>
                  <a:lnTo>
                    <a:pt x="1218082" y="229844"/>
                  </a:lnTo>
                  <a:lnTo>
                    <a:pt x="1237500" y="148590"/>
                  </a:lnTo>
                  <a:close/>
                </a:path>
                <a:path w="4866640" h="527050">
                  <a:moveTo>
                    <a:pt x="1280515" y="0"/>
                  </a:moveTo>
                  <a:lnTo>
                    <a:pt x="1049261" y="0"/>
                  </a:lnTo>
                  <a:lnTo>
                    <a:pt x="1030566" y="81241"/>
                  </a:lnTo>
                  <a:lnTo>
                    <a:pt x="1261821" y="81241"/>
                  </a:lnTo>
                  <a:lnTo>
                    <a:pt x="1280515" y="0"/>
                  </a:lnTo>
                  <a:close/>
                </a:path>
                <a:path w="4866640" h="527050">
                  <a:moveTo>
                    <a:pt x="1497507" y="445668"/>
                  </a:moveTo>
                  <a:lnTo>
                    <a:pt x="1245285" y="445668"/>
                  </a:lnTo>
                  <a:lnTo>
                    <a:pt x="1224915" y="526910"/>
                  </a:lnTo>
                  <a:lnTo>
                    <a:pt x="1477010" y="526910"/>
                  </a:lnTo>
                  <a:lnTo>
                    <a:pt x="1497507" y="445668"/>
                  </a:lnTo>
                  <a:close/>
                </a:path>
                <a:path w="4866640" h="527050">
                  <a:moveTo>
                    <a:pt x="1510449" y="297192"/>
                  </a:moveTo>
                  <a:lnTo>
                    <a:pt x="1265288" y="297192"/>
                  </a:lnTo>
                  <a:lnTo>
                    <a:pt x="1245400" y="378320"/>
                  </a:lnTo>
                  <a:lnTo>
                    <a:pt x="1490675" y="378320"/>
                  </a:lnTo>
                  <a:lnTo>
                    <a:pt x="1510449" y="297192"/>
                  </a:lnTo>
                  <a:close/>
                </a:path>
                <a:path w="4866640" h="527050">
                  <a:moveTo>
                    <a:pt x="1529016" y="148590"/>
                  </a:moveTo>
                  <a:lnTo>
                    <a:pt x="1289024" y="148590"/>
                  </a:lnTo>
                  <a:lnTo>
                    <a:pt x="1269606" y="229844"/>
                  </a:lnTo>
                  <a:lnTo>
                    <a:pt x="1509610" y="229844"/>
                  </a:lnTo>
                  <a:lnTo>
                    <a:pt x="1529016" y="148590"/>
                  </a:lnTo>
                  <a:close/>
                </a:path>
                <a:path w="4866640" h="527050">
                  <a:moveTo>
                    <a:pt x="1561363" y="0"/>
                  </a:moveTo>
                  <a:lnTo>
                    <a:pt x="1330121" y="0"/>
                  </a:lnTo>
                  <a:lnTo>
                    <a:pt x="1311427" y="81241"/>
                  </a:lnTo>
                  <a:lnTo>
                    <a:pt x="1542681" y="81241"/>
                  </a:lnTo>
                  <a:lnTo>
                    <a:pt x="1561363" y="0"/>
                  </a:lnTo>
                  <a:close/>
                </a:path>
                <a:path w="4866640" h="527050">
                  <a:moveTo>
                    <a:pt x="1803641" y="445668"/>
                  </a:moveTo>
                  <a:lnTo>
                    <a:pt x="1551546" y="445668"/>
                  </a:lnTo>
                  <a:lnTo>
                    <a:pt x="1531175" y="526910"/>
                  </a:lnTo>
                  <a:lnTo>
                    <a:pt x="1783270" y="526910"/>
                  </a:lnTo>
                  <a:lnTo>
                    <a:pt x="1803641" y="445668"/>
                  </a:lnTo>
                  <a:close/>
                </a:path>
                <a:path w="4866640" h="527050">
                  <a:moveTo>
                    <a:pt x="1808429" y="297192"/>
                  </a:moveTo>
                  <a:lnTo>
                    <a:pt x="1563166" y="297192"/>
                  </a:lnTo>
                  <a:lnTo>
                    <a:pt x="1543278" y="378320"/>
                  </a:lnTo>
                  <a:lnTo>
                    <a:pt x="1788541" y="378320"/>
                  </a:lnTo>
                  <a:lnTo>
                    <a:pt x="1808429" y="297192"/>
                  </a:lnTo>
                  <a:close/>
                </a:path>
                <a:path w="4866640" h="527050">
                  <a:moveTo>
                    <a:pt x="1820532" y="148590"/>
                  </a:moveTo>
                  <a:lnTo>
                    <a:pt x="1580540" y="148590"/>
                  </a:lnTo>
                  <a:lnTo>
                    <a:pt x="1561007" y="229844"/>
                  </a:lnTo>
                  <a:lnTo>
                    <a:pt x="1801012" y="229844"/>
                  </a:lnTo>
                  <a:lnTo>
                    <a:pt x="1820532" y="148590"/>
                  </a:lnTo>
                  <a:close/>
                </a:path>
                <a:path w="4866640" h="527050">
                  <a:moveTo>
                    <a:pt x="1842338" y="0"/>
                  </a:moveTo>
                  <a:lnTo>
                    <a:pt x="1610969" y="0"/>
                  </a:lnTo>
                  <a:lnTo>
                    <a:pt x="1592275" y="81241"/>
                  </a:lnTo>
                  <a:lnTo>
                    <a:pt x="1823529" y="81241"/>
                  </a:lnTo>
                  <a:lnTo>
                    <a:pt x="1842338" y="0"/>
                  </a:lnTo>
                  <a:close/>
                </a:path>
                <a:path w="4866640" h="527050">
                  <a:moveTo>
                    <a:pt x="2106180" y="297192"/>
                  </a:moveTo>
                  <a:lnTo>
                    <a:pt x="1861032" y="297192"/>
                  </a:lnTo>
                  <a:lnTo>
                    <a:pt x="1841144" y="378320"/>
                  </a:lnTo>
                  <a:lnTo>
                    <a:pt x="2086419" y="378320"/>
                  </a:lnTo>
                  <a:lnTo>
                    <a:pt x="2106180" y="297192"/>
                  </a:lnTo>
                  <a:close/>
                </a:path>
                <a:path w="4866640" h="527050">
                  <a:moveTo>
                    <a:pt x="2109901" y="445668"/>
                  </a:moveTo>
                  <a:lnTo>
                    <a:pt x="1857794" y="445668"/>
                  </a:lnTo>
                  <a:lnTo>
                    <a:pt x="1837436" y="526910"/>
                  </a:lnTo>
                  <a:lnTo>
                    <a:pt x="2089531" y="526910"/>
                  </a:lnTo>
                  <a:lnTo>
                    <a:pt x="2109901" y="445668"/>
                  </a:lnTo>
                  <a:close/>
                </a:path>
                <a:path w="4866640" h="527050">
                  <a:moveTo>
                    <a:pt x="2112060" y="148590"/>
                  </a:moveTo>
                  <a:lnTo>
                    <a:pt x="1872056" y="148590"/>
                  </a:lnTo>
                  <a:lnTo>
                    <a:pt x="1852523" y="229844"/>
                  </a:lnTo>
                  <a:lnTo>
                    <a:pt x="2092528" y="229844"/>
                  </a:lnTo>
                  <a:lnTo>
                    <a:pt x="2112060" y="148590"/>
                  </a:lnTo>
                  <a:close/>
                </a:path>
                <a:path w="4866640" h="527050">
                  <a:moveTo>
                    <a:pt x="2123198" y="0"/>
                  </a:moveTo>
                  <a:lnTo>
                    <a:pt x="1891944" y="0"/>
                  </a:lnTo>
                  <a:lnTo>
                    <a:pt x="1873135" y="81241"/>
                  </a:lnTo>
                  <a:lnTo>
                    <a:pt x="2104504" y="81241"/>
                  </a:lnTo>
                  <a:lnTo>
                    <a:pt x="2123198" y="0"/>
                  </a:lnTo>
                  <a:close/>
                </a:path>
                <a:path w="4866640" h="527050">
                  <a:moveTo>
                    <a:pt x="2403462" y="148590"/>
                  </a:moveTo>
                  <a:lnTo>
                    <a:pt x="2163457" y="148590"/>
                  </a:lnTo>
                  <a:lnTo>
                    <a:pt x="2144052" y="229844"/>
                  </a:lnTo>
                  <a:lnTo>
                    <a:pt x="2403335" y="229844"/>
                  </a:lnTo>
                  <a:lnTo>
                    <a:pt x="2403462" y="148590"/>
                  </a:lnTo>
                  <a:close/>
                </a:path>
                <a:path w="4866640" h="527050">
                  <a:moveTo>
                    <a:pt x="2404059" y="297192"/>
                  </a:moveTo>
                  <a:lnTo>
                    <a:pt x="2158911" y="297192"/>
                  </a:lnTo>
                  <a:lnTo>
                    <a:pt x="2139010" y="378320"/>
                  </a:lnTo>
                  <a:lnTo>
                    <a:pt x="2403462" y="378320"/>
                  </a:lnTo>
                  <a:lnTo>
                    <a:pt x="2404059" y="297192"/>
                  </a:lnTo>
                  <a:close/>
                </a:path>
                <a:path w="4866640" h="527050">
                  <a:moveTo>
                    <a:pt x="2404656" y="81241"/>
                  </a:moveTo>
                  <a:lnTo>
                    <a:pt x="2404059" y="0"/>
                  </a:lnTo>
                  <a:lnTo>
                    <a:pt x="2172805" y="0"/>
                  </a:lnTo>
                  <a:lnTo>
                    <a:pt x="2154110" y="81241"/>
                  </a:lnTo>
                  <a:lnTo>
                    <a:pt x="2404656" y="81241"/>
                  </a:lnTo>
                  <a:close/>
                </a:path>
                <a:path w="4866640" h="527050">
                  <a:moveTo>
                    <a:pt x="2416162" y="445668"/>
                  </a:moveTo>
                  <a:lnTo>
                    <a:pt x="2164054" y="445668"/>
                  </a:lnTo>
                  <a:lnTo>
                    <a:pt x="2143569" y="526910"/>
                  </a:lnTo>
                  <a:lnTo>
                    <a:pt x="2415082" y="526910"/>
                  </a:lnTo>
                  <a:lnTo>
                    <a:pt x="2416162" y="445668"/>
                  </a:lnTo>
                  <a:close/>
                </a:path>
                <a:path w="4866640" h="527050">
                  <a:moveTo>
                    <a:pt x="2685034" y="81241"/>
                  </a:moveTo>
                  <a:lnTo>
                    <a:pt x="2666225" y="0"/>
                  </a:lnTo>
                  <a:lnTo>
                    <a:pt x="2434971" y="0"/>
                  </a:lnTo>
                  <a:lnTo>
                    <a:pt x="2434488" y="81241"/>
                  </a:lnTo>
                  <a:lnTo>
                    <a:pt x="2685034" y="81241"/>
                  </a:lnTo>
                  <a:close/>
                </a:path>
                <a:path w="4866640" h="527050">
                  <a:moveTo>
                    <a:pt x="2694978" y="229844"/>
                  </a:moveTo>
                  <a:lnTo>
                    <a:pt x="2675572" y="148590"/>
                  </a:lnTo>
                  <a:lnTo>
                    <a:pt x="2435568" y="148590"/>
                  </a:lnTo>
                  <a:lnTo>
                    <a:pt x="2435682" y="229844"/>
                  </a:lnTo>
                  <a:lnTo>
                    <a:pt x="2694978" y="229844"/>
                  </a:lnTo>
                  <a:close/>
                </a:path>
                <a:path w="4866640" h="527050">
                  <a:moveTo>
                    <a:pt x="2701925" y="378320"/>
                  </a:moveTo>
                  <a:lnTo>
                    <a:pt x="2682151" y="297192"/>
                  </a:lnTo>
                  <a:lnTo>
                    <a:pt x="2436888" y="297192"/>
                  </a:lnTo>
                  <a:lnTo>
                    <a:pt x="2437485" y="378320"/>
                  </a:lnTo>
                  <a:lnTo>
                    <a:pt x="2701925" y="378320"/>
                  </a:lnTo>
                  <a:close/>
                </a:path>
                <a:path w="4866640" h="527050">
                  <a:moveTo>
                    <a:pt x="2722410" y="526910"/>
                  </a:moveTo>
                  <a:lnTo>
                    <a:pt x="2701925" y="445668"/>
                  </a:lnTo>
                  <a:lnTo>
                    <a:pt x="2449830" y="445668"/>
                  </a:lnTo>
                  <a:lnTo>
                    <a:pt x="2451023" y="526910"/>
                  </a:lnTo>
                  <a:lnTo>
                    <a:pt x="2722410" y="526910"/>
                  </a:lnTo>
                  <a:close/>
                </a:path>
                <a:path w="4866640" h="527050">
                  <a:moveTo>
                    <a:pt x="2965894" y="81241"/>
                  </a:moveTo>
                  <a:lnTo>
                    <a:pt x="2947073" y="0"/>
                  </a:lnTo>
                  <a:lnTo>
                    <a:pt x="2715831" y="0"/>
                  </a:lnTo>
                  <a:lnTo>
                    <a:pt x="2734640" y="81241"/>
                  </a:lnTo>
                  <a:lnTo>
                    <a:pt x="2965894" y="81241"/>
                  </a:lnTo>
                  <a:close/>
                </a:path>
                <a:path w="4866640" h="527050">
                  <a:moveTo>
                    <a:pt x="2986494" y="229844"/>
                  </a:moveTo>
                  <a:lnTo>
                    <a:pt x="2967088" y="148590"/>
                  </a:lnTo>
                  <a:lnTo>
                    <a:pt x="2727083" y="148590"/>
                  </a:lnTo>
                  <a:lnTo>
                    <a:pt x="2746502" y="229844"/>
                  </a:lnTo>
                  <a:lnTo>
                    <a:pt x="2986494" y="229844"/>
                  </a:lnTo>
                  <a:close/>
                </a:path>
                <a:path w="4866640" h="527050">
                  <a:moveTo>
                    <a:pt x="2999790" y="378320"/>
                  </a:moveTo>
                  <a:lnTo>
                    <a:pt x="2980029" y="297192"/>
                  </a:lnTo>
                  <a:lnTo>
                    <a:pt x="2734754" y="297192"/>
                  </a:lnTo>
                  <a:lnTo>
                    <a:pt x="2754642" y="378320"/>
                  </a:lnTo>
                  <a:lnTo>
                    <a:pt x="2999790" y="378320"/>
                  </a:lnTo>
                  <a:close/>
                </a:path>
                <a:path w="4866640" h="527050">
                  <a:moveTo>
                    <a:pt x="3028670" y="526910"/>
                  </a:moveTo>
                  <a:lnTo>
                    <a:pt x="3008185" y="445668"/>
                  </a:lnTo>
                  <a:lnTo>
                    <a:pt x="2756090" y="445668"/>
                  </a:lnTo>
                  <a:lnTo>
                    <a:pt x="2776448" y="526910"/>
                  </a:lnTo>
                  <a:lnTo>
                    <a:pt x="3028670" y="526910"/>
                  </a:lnTo>
                  <a:close/>
                </a:path>
                <a:path w="4866640" h="527050">
                  <a:moveTo>
                    <a:pt x="3246742" y="81241"/>
                  </a:moveTo>
                  <a:lnTo>
                    <a:pt x="3228048" y="0"/>
                  </a:lnTo>
                  <a:lnTo>
                    <a:pt x="2996806" y="0"/>
                  </a:lnTo>
                  <a:lnTo>
                    <a:pt x="3015488" y="81241"/>
                  </a:lnTo>
                  <a:lnTo>
                    <a:pt x="3246742" y="81241"/>
                  </a:lnTo>
                  <a:close/>
                </a:path>
                <a:path w="4866640" h="527050">
                  <a:moveTo>
                    <a:pt x="3278022" y="229844"/>
                  </a:moveTo>
                  <a:lnTo>
                    <a:pt x="3258604" y="148590"/>
                  </a:lnTo>
                  <a:lnTo>
                    <a:pt x="3018612" y="148590"/>
                  </a:lnTo>
                  <a:lnTo>
                    <a:pt x="3038017" y="229844"/>
                  </a:lnTo>
                  <a:lnTo>
                    <a:pt x="3278022" y="229844"/>
                  </a:lnTo>
                  <a:close/>
                </a:path>
                <a:path w="4866640" h="527050">
                  <a:moveTo>
                    <a:pt x="3297669" y="378320"/>
                  </a:moveTo>
                  <a:lnTo>
                    <a:pt x="3277895" y="297192"/>
                  </a:lnTo>
                  <a:lnTo>
                    <a:pt x="3032633" y="297192"/>
                  </a:lnTo>
                  <a:lnTo>
                    <a:pt x="3052521" y="378320"/>
                  </a:lnTo>
                  <a:lnTo>
                    <a:pt x="3297669" y="378320"/>
                  </a:lnTo>
                  <a:close/>
                </a:path>
                <a:path w="4866640" h="527050">
                  <a:moveTo>
                    <a:pt x="3334931" y="526910"/>
                  </a:moveTo>
                  <a:lnTo>
                    <a:pt x="3314446" y="445668"/>
                  </a:lnTo>
                  <a:lnTo>
                    <a:pt x="3062338" y="445668"/>
                  </a:lnTo>
                  <a:lnTo>
                    <a:pt x="3082709" y="526910"/>
                  </a:lnTo>
                  <a:lnTo>
                    <a:pt x="3334931" y="526910"/>
                  </a:lnTo>
                  <a:close/>
                </a:path>
                <a:path w="4866640" h="527050">
                  <a:moveTo>
                    <a:pt x="3527602" y="81241"/>
                  </a:moveTo>
                  <a:lnTo>
                    <a:pt x="3508908" y="0"/>
                  </a:lnTo>
                  <a:lnTo>
                    <a:pt x="3277654" y="0"/>
                  </a:lnTo>
                  <a:lnTo>
                    <a:pt x="3296348" y="81241"/>
                  </a:lnTo>
                  <a:lnTo>
                    <a:pt x="3527602" y="81241"/>
                  </a:lnTo>
                  <a:close/>
                </a:path>
                <a:path w="4866640" h="527050">
                  <a:moveTo>
                    <a:pt x="3569538" y="229844"/>
                  </a:moveTo>
                  <a:lnTo>
                    <a:pt x="3550132" y="148590"/>
                  </a:lnTo>
                  <a:lnTo>
                    <a:pt x="3310128" y="148590"/>
                  </a:lnTo>
                  <a:lnTo>
                    <a:pt x="3329533" y="229844"/>
                  </a:lnTo>
                  <a:lnTo>
                    <a:pt x="3569538" y="229844"/>
                  </a:lnTo>
                  <a:close/>
                </a:path>
                <a:path w="4866640" h="527050">
                  <a:moveTo>
                    <a:pt x="3595535" y="378320"/>
                  </a:moveTo>
                  <a:lnTo>
                    <a:pt x="3575774" y="297192"/>
                  </a:lnTo>
                  <a:lnTo>
                    <a:pt x="3330498" y="297192"/>
                  </a:lnTo>
                  <a:lnTo>
                    <a:pt x="3350387" y="378320"/>
                  </a:lnTo>
                  <a:lnTo>
                    <a:pt x="3595535" y="378320"/>
                  </a:lnTo>
                  <a:close/>
                </a:path>
                <a:path w="4866640" h="527050">
                  <a:moveTo>
                    <a:pt x="3641064" y="526910"/>
                  </a:moveTo>
                  <a:lnTo>
                    <a:pt x="3620706" y="445668"/>
                  </a:lnTo>
                  <a:lnTo>
                    <a:pt x="3368598" y="445668"/>
                  </a:lnTo>
                  <a:lnTo>
                    <a:pt x="3388969" y="526910"/>
                  </a:lnTo>
                  <a:lnTo>
                    <a:pt x="3641064" y="526910"/>
                  </a:lnTo>
                  <a:close/>
                </a:path>
                <a:path w="4866640" h="527050">
                  <a:moveTo>
                    <a:pt x="3808577" y="81241"/>
                  </a:moveTo>
                  <a:lnTo>
                    <a:pt x="3789769" y="0"/>
                  </a:lnTo>
                  <a:lnTo>
                    <a:pt x="3558514" y="0"/>
                  </a:lnTo>
                  <a:lnTo>
                    <a:pt x="3577323" y="81241"/>
                  </a:lnTo>
                  <a:lnTo>
                    <a:pt x="3808577" y="81241"/>
                  </a:lnTo>
                  <a:close/>
                </a:path>
                <a:path w="4866640" h="527050">
                  <a:moveTo>
                    <a:pt x="3861054" y="229844"/>
                  </a:moveTo>
                  <a:lnTo>
                    <a:pt x="3841521" y="148590"/>
                  </a:lnTo>
                  <a:lnTo>
                    <a:pt x="3601529" y="148590"/>
                  </a:lnTo>
                  <a:lnTo>
                    <a:pt x="3621062" y="229844"/>
                  </a:lnTo>
                  <a:lnTo>
                    <a:pt x="3861054" y="229844"/>
                  </a:lnTo>
                  <a:close/>
                </a:path>
                <a:path w="4866640" h="527050">
                  <a:moveTo>
                    <a:pt x="3893413" y="378320"/>
                  </a:moveTo>
                  <a:lnTo>
                    <a:pt x="3873639" y="297192"/>
                  </a:lnTo>
                  <a:lnTo>
                    <a:pt x="3628364" y="297192"/>
                  </a:lnTo>
                  <a:lnTo>
                    <a:pt x="3648252" y="378320"/>
                  </a:lnTo>
                  <a:lnTo>
                    <a:pt x="3893413" y="378320"/>
                  </a:lnTo>
                  <a:close/>
                </a:path>
                <a:path w="4866640" h="527050">
                  <a:moveTo>
                    <a:pt x="3947325" y="526910"/>
                  </a:moveTo>
                  <a:lnTo>
                    <a:pt x="3926954" y="445668"/>
                  </a:lnTo>
                  <a:lnTo>
                    <a:pt x="3674859" y="445668"/>
                  </a:lnTo>
                  <a:lnTo>
                    <a:pt x="3695230" y="526910"/>
                  </a:lnTo>
                  <a:lnTo>
                    <a:pt x="3947325" y="526910"/>
                  </a:lnTo>
                  <a:close/>
                </a:path>
                <a:path w="4866640" h="527050">
                  <a:moveTo>
                    <a:pt x="4089438" y="81241"/>
                  </a:moveTo>
                  <a:lnTo>
                    <a:pt x="4070743" y="0"/>
                  </a:lnTo>
                  <a:lnTo>
                    <a:pt x="3839489" y="0"/>
                  </a:lnTo>
                  <a:lnTo>
                    <a:pt x="3858183" y="81241"/>
                  </a:lnTo>
                  <a:lnTo>
                    <a:pt x="4089438" y="81241"/>
                  </a:lnTo>
                  <a:close/>
                </a:path>
                <a:path w="4866640" h="527050">
                  <a:moveTo>
                    <a:pt x="4152582" y="229844"/>
                  </a:moveTo>
                  <a:lnTo>
                    <a:pt x="4133050" y="148590"/>
                  </a:lnTo>
                  <a:lnTo>
                    <a:pt x="3893045" y="148590"/>
                  </a:lnTo>
                  <a:lnTo>
                    <a:pt x="3912463" y="229844"/>
                  </a:lnTo>
                  <a:lnTo>
                    <a:pt x="4152582" y="229844"/>
                  </a:lnTo>
                  <a:close/>
                </a:path>
                <a:path w="4866640" h="527050">
                  <a:moveTo>
                    <a:pt x="4191279" y="378320"/>
                  </a:moveTo>
                  <a:lnTo>
                    <a:pt x="4171505" y="297192"/>
                  </a:lnTo>
                  <a:lnTo>
                    <a:pt x="3926243" y="297192"/>
                  </a:lnTo>
                  <a:lnTo>
                    <a:pt x="3946131" y="378320"/>
                  </a:lnTo>
                  <a:lnTo>
                    <a:pt x="4191279" y="378320"/>
                  </a:lnTo>
                  <a:close/>
                </a:path>
                <a:path w="4866640" h="527050">
                  <a:moveTo>
                    <a:pt x="4253585" y="526910"/>
                  </a:moveTo>
                  <a:lnTo>
                    <a:pt x="4233215" y="445668"/>
                  </a:lnTo>
                  <a:lnTo>
                    <a:pt x="3980992" y="445668"/>
                  </a:lnTo>
                  <a:lnTo>
                    <a:pt x="4001490" y="526910"/>
                  </a:lnTo>
                  <a:lnTo>
                    <a:pt x="4253585" y="526910"/>
                  </a:lnTo>
                  <a:close/>
                </a:path>
                <a:path w="4866640" h="527050">
                  <a:moveTo>
                    <a:pt x="4370286" y="81241"/>
                  </a:moveTo>
                  <a:lnTo>
                    <a:pt x="4351591" y="0"/>
                  </a:lnTo>
                  <a:lnTo>
                    <a:pt x="4120350" y="0"/>
                  </a:lnTo>
                  <a:lnTo>
                    <a:pt x="4139044" y="81241"/>
                  </a:lnTo>
                  <a:lnTo>
                    <a:pt x="4370286" y="81241"/>
                  </a:lnTo>
                  <a:close/>
                </a:path>
                <a:path w="4866640" h="527050">
                  <a:moveTo>
                    <a:pt x="4443984" y="229844"/>
                  </a:moveTo>
                  <a:lnTo>
                    <a:pt x="4424565" y="148590"/>
                  </a:lnTo>
                  <a:lnTo>
                    <a:pt x="4184573" y="148590"/>
                  </a:lnTo>
                  <a:lnTo>
                    <a:pt x="4203979" y="229844"/>
                  </a:lnTo>
                  <a:lnTo>
                    <a:pt x="4443984" y="229844"/>
                  </a:lnTo>
                  <a:close/>
                </a:path>
                <a:path w="4866640" h="527050">
                  <a:moveTo>
                    <a:pt x="4489145" y="378320"/>
                  </a:moveTo>
                  <a:lnTo>
                    <a:pt x="4469384" y="297192"/>
                  </a:lnTo>
                  <a:lnTo>
                    <a:pt x="4224109" y="297192"/>
                  </a:lnTo>
                  <a:lnTo>
                    <a:pt x="4243997" y="378320"/>
                  </a:lnTo>
                  <a:lnTo>
                    <a:pt x="4489145" y="378320"/>
                  </a:lnTo>
                  <a:close/>
                </a:path>
                <a:path w="4866640" h="527050">
                  <a:moveTo>
                    <a:pt x="4559846" y="526910"/>
                  </a:moveTo>
                  <a:lnTo>
                    <a:pt x="4539348" y="445668"/>
                  </a:lnTo>
                  <a:lnTo>
                    <a:pt x="4287253" y="445668"/>
                  </a:lnTo>
                  <a:lnTo>
                    <a:pt x="4307738" y="526910"/>
                  </a:lnTo>
                  <a:lnTo>
                    <a:pt x="4559846" y="526910"/>
                  </a:lnTo>
                  <a:close/>
                </a:path>
                <a:path w="4866640" h="527050">
                  <a:moveTo>
                    <a:pt x="4651260" y="81241"/>
                  </a:moveTo>
                  <a:lnTo>
                    <a:pt x="4632452" y="0"/>
                  </a:lnTo>
                  <a:lnTo>
                    <a:pt x="4401197" y="0"/>
                  </a:lnTo>
                  <a:lnTo>
                    <a:pt x="4420019" y="81241"/>
                  </a:lnTo>
                  <a:lnTo>
                    <a:pt x="4651260" y="81241"/>
                  </a:lnTo>
                  <a:close/>
                </a:path>
                <a:path w="4866640" h="527050">
                  <a:moveTo>
                    <a:pt x="4735500" y="229844"/>
                  </a:moveTo>
                  <a:lnTo>
                    <a:pt x="4716081" y="148590"/>
                  </a:lnTo>
                  <a:lnTo>
                    <a:pt x="4476089" y="148590"/>
                  </a:lnTo>
                  <a:lnTo>
                    <a:pt x="4495495" y="229844"/>
                  </a:lnTo>
                  <a:lnTo>
                    <a:pt x="4735500" y="229844"/>
                  </a:lnTo>
                  <a:close/>
                </a:path>
                <a:path w="4866640" h="527050">
                  <a:moveTo>
                    <a:pt x="4787023" y="378320"/>
                  </a:moveTo>
                  <a:lnTo>
                    <a:pt x="4767250" y="297192"/>
                  </a:lnTo>
                  <a:lnTo>
                    <a:pt x="4521974" y="297192"/>
                  </a:lnTo>
                  <a:lnTo>
                    <a:pt x="4541748" y="378320"/>
                  </a:lnTo>
                  <a:lnTo>
                    <a:pt x="4787023" y="378320"/>
                  </a:lnTo>
                  <a:close/>
                </a:path>
                <a:path w="4866640" h="527050">
                  <a:moveTo>
                    <a:pt x="4866106" y="526910"/>
                  </a:moveTo>
                  <a:lnTo>
                    <a:pt x="4845609" y="445668"/>
                  </a:lnTo>
                  <a:lnTo>
                    <a:pt x="4593514" y="445668"/>
                  </a:lnTo>
                  <a:lnTo>
                    <a:pt x="4613884" y="526910"/>
                  </a:lnTo>
                  <a:lnTo>
                    <a:pt x="4866106" y="526910"/>
                  </a:lnTo>
                  <a:close/>
                </a:path>
              </a:pathLst>
            </a:custGeom>
            <a:solidFill>
              <a:srgbClr val="668AAC"/>
            </a:solidFill>
          </p:spPr>
          <p:txBody>
            <a:bodyPr wrap="square" lIns="0" tIns="0" rIns="0" bIns="0" rtlCol="0"/>
            <a:lstStyle/>
            <a:p>
              <a:endParaRPr/>
            </a:p>
          </p:txBody>
        </p:sp>
        <p:sp>
          <p:nvSpPr>
            <p:cNvPr id="53" name="object 53"/>
            <p:cNvSpPr/>
            <p:nvPr/>
          </p:nvSpPr>
          <p:spPr>
            <a:xfrm>
              <a:off x="1728076" y="6775030"/>
              <a:ext cx="4866640" cy="849630"/>
            </a:xfrm>
            <a:custGeom>
              <a:avLst/>
              <a:gdLst/>
              <a:ahLst/>
              <a:cxnLst/>
              <a:rect l="l" t="t" r="r" b="b"/>
              <a:pathLst>
                <a:path w="4866640" h="849629">
                  <a:moveTo>
                    <a:pt x="272592" y="445668"/>
                  </a:moveTo>
                  <a:lnTo>
                    <a:pt x="20497" y="445668"/>
                  </a:lnTo>
                  <a:lnTo>
                    <a:pt x="0" y="526796"/>
                  </a:lnTo>
                  <a:lnTo>
                    <a:pt x="252107" y="526796"/>
                  </a:lnTo>
                  <a:lnTo>
                    <a:pt x="272592" y="445668"/>
                  </a:lnTo>
                  <a:close/>
                </a:path>
                <a:path w="4866640" h="849629">
                  <a:moveTo>
                    <a:pt x="319087" y="297065"/>
                  </a:moveTo>
                  <a:lnTo>
                    <a:pt x="73812" y="297065"/>
                  </a:lnTo>
                  <a:lnTo>
                    <a:pt x="53924" y="378320"/>
                  </a:lnTo>
                  <a:lnTo>
                    <a:pt x="299186" y="378320"/>
                  </a:lnTo>
                  <a:lnTo>
                    <a:pt x="319087" y="297065"/>
                  </a:lnTo>
                  <a:close/>
                </a:path>
                <a:path w="4866640" h="849629">
                  <a:moveTo>
                    <a:pt x="363054" y="148475"/>
                  </a:moveTo>
                  <a:lnTo>
                    <a:pt x="123063" y="148475"/>
                  </a:lnTo>
                  <a:lnTo>
                    <a:pt x="103530" y="229717"/>
                  </a:lnTo>
                  <a:lnTo>
                    <a:pt x="343522" y="229717"/>
                  </a:lnTo>
                  <a:lnTo>
                    <a:pt x="363054" y="148475"/>
                  </a:lnTo>
                  <a:close/>
                </a:path>
                <a:path w="4866640" h="849629">
                  <a:moveTo>
                    <a:pt x="437819" y="0"/>
                  </a:moveTo>
                  <a:lnTo>
                    <a:pt x="206565" y="0"/>
                  </a:lnTo>
                  <a:lnTo>
                    <a:pt x="187883" y="81127"/>
                  </a:lnTo>
                  <a:lnTo>
                    <a:pt x="419125" y="81127"/>
                  </a:lnTo>
                  <a:lnTo>
                    <a:pt x="437819" y="0"/>
                  </a:lnTo>
                  <a:close/>
                </a:path>
                <a:path w="4866640" h="849629">
                  <a:moveTo>
                    <a:pt x="578853" y="445668"/>
                  </a:moveTo>
                  <a:lnTo>
                    <a:pt x="326631" y="445668"/>
                  </a:lnTo>
                  <a:lnTo>
                    <a:pt x="306260" y="526796"/>
                  </a:lnTo>
                  <a:lnTo>
                    <a:pt x="558355" y="526796"/>
                  </a:lnTo>
                  <a:lnTo>
                    <a:pt x="578853" y="445668"/>
                  </a:lnTo>
                  <a:close/>
                </a:path>
                <a:path w="4866640" h="849629">
                  <a:moveTo>
                    <a:pt x="616953" y="297065"/>
                  </a:moveTo>
                  <a:lnTo>
                    <a:pt x="371678" y="297065"/>
                  </a:lnTo>
                  <a:lnTo>
                    <a:pt x="351790" y="378320"/>
                  </a:lnTo>
                  <a:lnTo>
                    <a:pt x="597065" y="378320"/>
                  </a:lnTo>
                  <a:lnTo>
                    <a:pt x="616953" y="297065"/>
                  </a:lnTo>
                  <a:close/>
                </a:path>
                <a:path w="4866640" h="849629">
                  <a:moveTo>
                    <a:pt x="654570" y="148475"/>
                  </a:moveTo>
                  <a:lnTo>
                    <a:pt x="414578" y="148475"/>
                  </a:lnTo>
                  <a:lnTo>
                    <a:pt x="395046" y="229717"/>
                  </a:lnTo>
                  <a:lnTo>
                    <a:pt x="635050" y="229717"/>
                  </a:lnTo>
                  <a:lnTo>
                    <a:pt x="654570" y="148475"/>
                  </a:lnTo>
                  <a:close/>
                </a:path>
                <a:path w="4866640" h="849629">
                  <a:moveTo>
                    <a:pt x="718794" y="0"/>
                  </a:moveTo>
                  <a:lnTo>
                    <a:pt x="487553" y="0"/>
                  </a:lnTo>
                  <a:lnTo>
                    <a:pt x="468731" y="81127"/>
                  </a:lnTo>
                  <a:lnTo>
                    <a:pt x="699985" y="81127"/>
                  </a:lnTo>
                  <a:lnTo>
                    <a:pt x="718794" y="0"/>
                  </a:lnTo>
                  <a:close/>
                </a:path>
                <a:path w="4866640" h="849629">
                  <a:moveTo>
                    <a:pt x="884986" y="445668"/>
                  </a:moveTo>
                  <a:lnTo>
                    <a:pt x="632891" y="445668"/>
                  </a:lnTo>
                  <a:lnTo>
                    <a:pt x="612521" y="526796"/>
                  </a:lnTo>
                  <a:lnTo>
                    <a:pt x="864616" y="526796"/>
                  </a:lnTo>
                  <a:lnTo>
                    <a:pt x="884986" y="445668"/>
                  </a:lnTo>
                  <a:close/>
                </a:path>
                <a:path w="4866640" h="849629">
                  <a:moveTo>
                    <a:pt x="914819" y="297065"/>
                  </a:moveTo>
                  <a:lnTo>
                    <a:pt x="669556" y="297065"/>
                  </a:lnTo>
                  <a:lnTo>
                    <a:pt x="649668" y="378320"/>
                  </a:lnTo>
                  <a:lnTo>
                    <a:pt x="894930" y="378320"/>
                  </a:lnTo>
                  <a:lnTo>
                    <a:pt x="914819" y="297065"/>
                  </a:lnTo>
                  <a:close/>
                </a:path>
                <a:path w="4866640" h="849629">
                  <a:moveTo>
                    <a:pt x="945972" y="148475"/>
                  </a:moveTo>
                  <a:lnTo>
                    <a:pt x="705980" y="148475"/>
                  </a:lnTo>
                  <a:lnTo>
                    <a:pt x="686562" y="229717"/>
                  </a:lnTo>
                  <a:lnTo>
                    <a:pt x="926566" y="229717"/>
                  </a:lnTo>
                  <a:lnTo>
                    <a:pt x="945972" y="148475"/>
                  </a:lnTo>
                  <a:close/>
                </a:path>
                <a:path w="4866640" h="849629">
                  <a:moveTo>
                    <a:pt x="999655" y="0"/>
                  </a:moveTo>
                  <a:lnTo>
                    <a:pt x="768400" y="0"/>
                  </a:lnTo>
                  <a:lnTo>
                    <a:pt x="749706" y="81127"/>
                  </a:lnTo>
                  <a:lnTo>
                    <a:pt x="980960" y="81127"/>
                  </a:lnTo>
                  <a:lnTo>
                    <a:pt x="999655" y="0"/>
                  </a:lnTo>
                  <a:close/>
                </a:path>
                <a:path w="4866640" h="849629">
                  <a:moveTo>
                    <a:pt x="1191247" y="445668"/>
                  </a:moveTo>
                  <a:lnTo>
                    <a:pt x="939152" y="445668"/>
                  </a:lnTo>
                  <a:lnTo>
                    <a:pt x="918654" y="526796"/>
                  </a:lnTo>
                  <a:lnTo>
                    <a:pt x="1170876" y="526796"/>
                  </a:lnTo>
                  <a:lnTo>
                    <a:pt x="1191247" y="445668"/>
                  </a:lnTo>
                  <a:close/>
                </a:path>
                <a:path w="4866640" h="849629">
                  <a:moveTo>
                    <a:pt x="1212697" y="297065"/>
                  </a:moveTo>
                  <a:lnTo>
                    <a:pt x="967422" y="297065"/>
                  </a:lnTo>
                  <a:lnTo>
                    <a:pt x="947534" y="378320"/>
                  </a:lnTo>
                  <a:lnTo>
                    <a:pt x="1192809" y="378320"/>
                  </a:lnTo>
                  <a:lnTo>
                    <a:pt x="1212697" y="297065"/>
                  </a:lnTo>
                  <a:close/>
                </a:path>
                <a:path w="4866640" h="849629">
                  <a:moveTo>
                    <a:pt x="1237500" y="148475"/>
                  </a:moveTo>
                  <a:lnTo>
                    <a:pt x="997496" y="148475"/>
                  </a:lnTo>
                  <a:lnTo>
                    <a:pt x="978090" y="229717"/>
                  </a:lnTo>
                  <a:lnTo>
                    <a:pt x="1218082" y="229717"/>
                  </a:lnTo>
                  <a:lnTo>
                    <a:pt x="1237500" y="148475"/>
                  </a:lnTo>
                  <a:close/>
                </a:path>
                <a:path w="4866640" h="849629">
                  <a:moveTo>
                    <a:pt x="1280515" y="0"/>
                  </a:moveTo>
                  <a:lnTo>
                    <a:pt x="1049261" y="0"/>
                  </a:lnTo>
                  <a:lnTo>
                    <a:pt x="1030566" y="81127"/>
                  </a:lnTo>
                  <a:lnTo>
                    <a:pt x="1261821" y="81127"/>
                  </a:lnTo>
                  <a:lnTo>
                    <a:pt x="1280515" y="0"/>
                  </a:lnTo>
                  <a:close/>
                </a:path>
                <a:path w="4866640" h="849629">
                  <a:moveTo>
                    <a:pt x="1497507" y="445668"/>
                  </a:moveTo>
                  <a:lnTo>
                    <a:pt x="1245400" y="445668"/>
                  </a:lnTo>
                  <a:lnTo>
                    <a:pt x="1224915" y="526796"/>
                  </a:lnTo>
                  <a:lnTo>
                    <a:pt x="1477137" y="526796"/>
                  </a:lnTo>
                  <a:lnTo>
                    <a:pt x="1497507" y="445668"/>
                  </a:lnTo>
                  <a:close/>
                </a:path>
                <a:path w="4866640" h="849629">
                  <a:moveTo>
                    <a:pt x="1510563" y="297065"/>
                  </a:moveTo>
                  <a:lnTo>
                    <a:pt x="1265288" y="297065"/>
                  </a:lnTo>
                  <a:lnTo>
                    <a:pt x="1245400" y="378320"/>
                  </a:lnTo>
                  <a:lnTo>
                    <a:pt x="1490675" y="378320"/>
                  </a:lnTo>
                  <a:lnTo>
                    <a:pt x="1510563" y="297065"/>
                  </a:lnTo>
                  <a:close/>
                </a:path>
                <a:path w="4866640" h="849629">
                  <a:moveTo>
                    <a:pt x="1529016" y="148475"/>
                  </a:moveTo>
                  <a:lnTo>
                    <a:pt x="1289011" y="148475"/>
                  </a:lnTo>
                  <a:lnTo>
                    <a:pt x="1269606" y="229717"/>
                  </a:lnTo>
                  <a:lnTo>
                    <a:pt x="1509610" y="229717"/>
                  </a:lnTo>
                  <a:lnTo>
                    <a:pt x="1529016" y="148475"/>
                  </a:lnTo>
                  <a:close/>
                </a:path>
                <a:path w="4866640" h="849629">
                  <a:moveTo>
                    <a:pt x="1561490" y="0"/>
                  </a:moveTo>
                  <a:lnTo>
                    <a:pt x="1330121" y="0"/>
                  </a:lnTo>
                  <a:lnTo>
                    <a:pt x="1311427" y="81127"/>
                  </a:lnTo>
                  <a:lnTo>
                    <a:pt x="1542669" y="81127"/>
                  </a:lnTo>
                  <a:lnTo>
                    <a:pt x="1561490" y="0"/>
                  </a:lnTo>
                  <a:close/>
                </a:path>
                <a:path w="4866640" h="849629">
                  <a:moveTo>
                    <a:pt x="1803755" y="445668"/>
                  </a:moveTo>
                  <a:lnTo>
                    <a:pt x="1551660" y="445668"/>
                  </a:lnTo>
                  <a:lnTo>
                    <a:pt x="1531175" y="526796"/>
                  </a:lnTo>
                  <a:lnTo>
                    <a:pt x="1783270" y="526796"/>
                  </a:lnTo>
                  <a:lnTo>
                    <a:pt x="1803755" y="445668"/>
                  </a:lnTo>
                  <a:close/>
                </a:path>
                <a:path w="4866640" h="849629">
                  <a:moveTo>
                    <a:pt x="1808429" y="297065"/>
                  </a:moveTo>
                  <a:lnTo>
                    <a:pt x="1563166" y="297065"/>
                  </a:lnTo>
                  <a:lnTo>
                    <a:pt x="1543278" y="378320"/>
                  </a:lnTo>
                  <a:lnTo>
                    <a:pt x="1788541" y="378320"/>
                  </a:lnTo>
                  <a:lnTo>
                    <a:pt x="1808429" y="297065"/>
                  </a:lnTo>
                  <a:close/>
                </a:path>
                <a:path w="4866640" h="849629">
                  <a:moveTo>
                    <a:pt x="1820532" y="148475"/>
                  </a:moveTo>
                  <a:lnTo>
                    <a:pt x="1580540" y="148475"/>
                  </a:lnTo>
                  <a:lnTo>
                    <a:pt x="1561122" y="229717"/>
                  </a:lnTo>
                  <a:lnTo>
                    <a:pt x="1801126" y="229717"/>
                  </a:lnTo>
                  <a:lnTo>
                    <a:pt x="1820532" y="148475"/>
                  </a:lnTo>
                  <a:close/>
                </a:path>
                <a:path w="4866640" h="849629">
                  <a:moveTo>
                    <a:pt x="1842338" y="0"/>
                  </a:moveTo>
                  <a:lnTo>
                    <a:pt x="1611096" y="0"/>
                  </a:lnTo>
                  <a:lnTo>
                    <a:pt x="1592402" y="81127"/>
                  </a:lnTo>
                  <a:lnTo>
                    <a:pt x="1823656" y="81127"/>
                  </a:lnTo>
                  <a:lnTo>
                    <a:pt x="1842338" y="0"/>
                  </a:lnTo>
                  <a:close/>
                </a:path>
                <a:path w="4866640" h="849629">
                  <a:moveTo>
                    <a:pt x="2106307" y="297065"/>
                  </a:moveTo>
                  <a:lnTo>
                    <a:pt x="1861032" y="297065"/>
                  </a:lnTo>
                  <a:lnTo>
                    <a:pt x="1841144" y="378320"/>
                  </a:lnTo>
                  <a:lnTo>
                    <a:pt x="2086419" y="378320"/>
                  </a:lnTo>
                  <a:lnTo>
                    <a:pt x="2106307" y="297065"/>
                  </a:lnTo>
                  <a:close/>
                </a:path>
                <a:path w="4866640" h="849629">
                  <a:moveTo>
                    <a:pt x="2110016" y="445668"/>
                  </a:moveTo>
                  <a:lnTo>
                    <a:pt x="1857794" y="445668"/>
                  </a:lnTo>
                  <a:lnTo>
                    <a:pt x="1837436" y="526796"/>
                  </a:lnTo>
                  <a:lnTo>
                    <a:pt x="2089531" y="526796"/>
                  </a:lnTo>
                  <a:lnTo>
                    <a:pt x="2110016" y="445668"/>
                  </a:lnTo>
                  <a:close/>
                </a:path>
                <a:path w="4866640" h="849629">
                  <a:moveTo>
                    <a:pt x="2112060" y="148475"/>
                  </a:moveTo>
                  <a:lnTo>
                    <a:pt x="1872056" y="148475"/>
                  </a:lnTo>
                  <a:lnTo>
                    <a:pt x="1852650" y="229717"/>
                  </a:lnTo>
                  <a:lnTo>
                    <a:pt x="2092642" y="229717"/>
                  </a:lnTo>
                  <a:lnTo>
                    <a:pt x="2112060" y="148475"/>
                  </a:lnTo>
                  <a:close/>
                </a:path>
                <a:path w="4866640" h="849629">
                  <a:moveTo>
                    <a:pt x="2123198" y="0"/>
                  </a:moveTo>
                  <a:lnTo>
                    <a:pt x="1891944" y="0"/>
                  </a:lnTo>
                  <a:lnTo>
                    <a:pt x="1873250" y="81127"/>
                  </a:lnTo>
                  <a:lnTo>
                    <a:pt x="2104504" y="81127"/>
                  </a:lnTo>
                  <a:lnTo>
                    <a:pt x="2123198" y="0"/>
                  </a:lnTo>
                  <a:close/>
                </a:path>
                <a:path w="4866640" h="849629">
                  <a:moveTo>
                    <a:pt x="2403576" y="148475"/>
                  </a:moveTo>
                  <a:lnTo>
                    <a:pt x="2163572" y="148475"/>
                  </a:lnTo>
                  <a:lnTo>
                    <a:pt x="2144052" y="229717"/>
                  </a:lnTo>
                  <a:lnTo>
                    <a:pt x="2403335" y="229717"/>
                  </a:lnTo>
                  <a:lnTo>
                    <a:pt x="2403576" y="148475"/>
                  </a:lnTo>
                  <a:close/>
                </a:path>
                <a:path w="4866640" h="849629">
                  <a:moveTo>
                    <a:pt x="2404173" y="297065"/>
                  </a:moveTo>
                  <a:lnTo>
                    <a:pt x="2158911" y="297065"/>
                  </a:lnTo>
                  <a:lnTo>
                    <a:pt x="2139010" y="378320"/>
                  </a:lnTo>
                  <a:lnTo>
                    <a:pt x="2403576" y="378320"/>
                  </a:lnTo>
                  <a:lnTo>
                    <a:pt x="2404173" y="297065"/>
                  </a:lnTo>
                  <a:close/>
                </a:path>
                <a:path w="4866640" h="849629">
                  <a:moveTo>
                    <a:pt x="2404656" y="81127"/>
                  </a:moveTo>
                  <a:lnTo>
                    <a:pt x="2404173" y="0"/>
                  </a:lnTo>
                  <a:lnTo>
                    <a:pt x="2172805" y="0"/>
                  </a:lnTo>
                  <a:lnTo>
                    <a:pt x="2154110" y="81127"/>
                  </a:lnTo>
                  <a:lnTo>
                    <a:pt x="2404656" y="81127"/>
                  </a:lnTo>
                  <a:close/>
                </a:path>
                <a:path w="4866640" h="849629">
                  <a:moveTo>
                    <a:pt x="2416276" y="445668"/>
                  </a:moveTo>
                  <a:lnTo>
                    <a:pt x="2164054" y="445668"/>
                  </a:lnTo>
                  <a:lnTo>
                    <a:pt x="2143683" y="526796"/>
                  </a:lnTo>
                  <a:lnTo>
                    <a:pt x="2415082" y="526796"/>
                  </a:lnTo>
                  <a:lnTo>
                    <a:pt x="2416276" y="445668"/>
                  </a:lnTo>
                  <a:close/>
                </a:path>
                <a:path w="4866640" h="849629">
                  <a:moveTo>
                    <a:pt x="2685034" y="81127"/>
                  </a:moveTo>
                  <a:lnTo>
                    <a:pt x="2666339" y="0"/>
                  </a:lnTo>
                  <a:lnTo>
                    <a:pt x="2434971" y="0"/>
                  </a:lnTo>
                  <a:lnTo>
                    <a:pt x="2434488" y="81127"/>
                  </a:lnTo>
                  <a:lnTo>
                    <a:pt x="2685034" y="81127"/>
                  </a:lnTo>
                  <a:close/>
                </a:path>
                <a:path w="4866640" h="849629">
                  <a:moveTo>
                    <a:pt x="2695092" y="229717"/>
                  </a:moveTo>
                  <a:lnTo>
                    <a:pt x="2675559" y="148475"/>
                  </a:lnTo>
                  <a:lnTo>
                    <a:pt x="2435568" y="148475"/>
                  </a:lnTo>
                  <a:lnTo>
                    <a:pt x="2435809" y="229717"/>
                  </a:lnTo>
                  <a:lnTo>
                    <a:pt x="2695092" y="229717"/>
                  </a:lnTo>
                  <a:close/>
                </a:path>
                <a:path w="4866640" h="849629">
                  <a:moveTo>
                    <a:pt x="2702052" y="378320"/>
                  </a:moveTo>
                  <a:lnTo>
                    <a:pt x="2682151" y="297065"/>
                  </a:lnTo>
                  <a:lnTo>
                    <a:pt x="2436888" y="297065"/>
                  </a:lnTo>
                  <a:lnTo>
                    <a:pt x="2437485" y="378320"/>
                  </a:lnTo>
                  <a:lnTo>
                    <a:pt x="2702052" y="378320"/>
                  </a:lnTo>
                  <a:close/>
                </a:path>
                <a:path w="4866640" h="849629">
                  <a:moveTo>
                    <a:pt x="2722410" y="526796"/>
                  </a:moveTo>
                  <a:lnTo>
                    <a:pt x="2702052" y="445668"/>
                  </a:lnTo>
                  <a:lnTo>
                    <a:pt x="2449944" y="445668"/>
                  </a:lnTo>
                  <a:lnTo>
                    <a:pt x="2451023" y="526796"/>
                  </a:lnTo>
                  <a:lnTo>
                    <a:pt x="2722410" y="526796"/>
                  </a:lnTo>
                  <a:close/>
                </a:path>
                <a:path w="4866640" h="849629">
                  <a:moveTo>
                    <a:pt x="2965881" y="81127"/>
                  </a:moveTo>
                  <a:lnTo>
                    <a:pt x="2947200" y="0"/>
                  </a:lnTo>
                  <a:lnTo>
                    <a:pt x="2715945" y="0"/>
                  </a:lnTo>
                  <a:lnTo>
                    <a:pt x="2734640" y="81127"/>
                  </a:lnTo>
                  <a:lnTo>
                    <a:pt x="2965881" y="81127"/>
                  </a:lnTo>
                  <a:close/>
                </a:path>
                <a:path w="4866640" h="849629">
                  <a:moveTo>
                    <a:pt x="2986494" y="229717"/>
                  </a:moveTo>
                  <a:lnTo>
                    <a:pt x="2967088" y="148475"/>
                  </a:lnTo>
                  <a:lnTo>
                    <a:pt x="2727083" y="148475"/>
                  </a:lnTo>
                  <a:lnTo>
                    <a:pt x="2746502" y="229717"/>
                  </a:lnTo>
                  <a:lnTo>
                    <a:pt x="2986494" y="229717"/>
                  </a:lnTo>
                  <a:close/>
                </a:path>
                <a:path w="4866640" h="849629">
                  <a:moveTo>
                    <a:pt x="2999917" y="378320"/>
                  </a:moveTo>
                  <a:lnTo>
                    <a:pt x="2980029" y="297065"/>
                  </a:lnTo>
                  <a:lnTo>
                    <a:pt x="2734754" y="297065"/>
                  </a:lnTo>
                  <a:lnTo>
                    <a:pt x="2754642" y="378320"/>
                  </a:lnTo>
                  <a:lnTo>
                    <a:pt x="2999917" y="378320"/>
                  </a:lnTo>
                  <a:close/>
                </a:path>
                <a:path w="4866640" h="849629">
                  <a:moveTo>
                    <a:pt x="3028670" y="526796"/>
                  </a:moveTo>
                  <a:lnTo>
                    <a:pt x="3008299" y="445668"/>
                  </a:lnTo>
                  <a:lnTo>
                    <a:pt x="2756090" y="445668"/>
                  </a:lnTo>
                  <a:lnTo>
                    <a:pt x="2776575" y="526796"/>
                  </a:lnTo>
                  <a:lnTo>
                    <a:pt x="3028670" y="526796"/>
                  </a:lnTo>
                  <a:close/>
                </a:path>
                <a:path w="4866640" h="849629">
                  <a:moveTo>
                    <a:pt x="3125152" y="819556"/>
                  </a:moveTo>
                  <a:lnTo>
                    <a:pt x="3011792" y="629310"/>
                  </a:lnTo>
                  <a:lnTo>
                    <a:pt x="2992818" y="618744"/>
                  </a:lnTo>
                  <a:lnTo>
                    <a:pt x="1760893" y="618744"/>
                  </a:lnTo>
                  <a:lnTo>
                    <a:pt x="1645678" y="800773"/>
                  </a:lnTo>
                  <a:lnTo>
                    <a:pt x="1642579" y="817981"/>
                  </a:lnTo>
                  <a:lnTo>
                    <a:pt x="1642935" y="820889"/>
                  </a:lnTo>
                  <a:lnTo>
                    <a:pt x="1669948" y="848753"/>
                  </a:lnTo>
                  <a:lnTo>
                    <a:pt x="3092183" y="849274"/>
                  </a:lnTo>
                  <a:lnTo>
                    <a:pt x="3098304" y="849033"/>
                  </a:lnTo>
                  <a:lnTo>
                    <a:pt x="3125152" y="819556"/>
                  </a:lnTo>
                  <a:close/>
                </a:path>
                <a:path w="4866640" h="849629">
                  <a:moveTo>
                    <a:pt x="3246869" y="81127"/>
                  </a:moveTo>
                  <a:lnTo>
                    <a:pt x="3228048" y="0"/>
                  </a:lnTo>
                  <a:lnTo>
                    <a:pt x="2996806" y="0"/>
                  </a:lnTo>
                  <a:lnTo>
                    <a:pt x="3015488" y="81127"/>
                  </a:lnTo>
                  <a:lnTo>
                    <a:pt x="3246869" y="81127"/>
                  </a:lnTo>
                  <a:close/>
                </a:path>
                <a:path w="4866640" h="849629">
                  <a:moveTo>
                    <a:pt x="3278022" y="229717"/>
                  </a:moveTo>
                  <a:lnTo>
                    <a:pt x="3258604" y="148475"/>
                  </a:lnTo>
                  <a:lnTo>
                    <a:pt x="3018612" y="148475"/>
                  </a:lnTo>
                  <a:lnTo>
                    <a:pt x="3038017" y="229717"/>
                  </a:lnTo>
                  <a:lnTo>
                    <a:pt x="3278022" y="229717"/>
                  </a:lnTo>
                  <a:close/>
                </a:path>
                <a:path w="4866640" h="849629">
                  <a:moveTo>
                    <a:pt x="3297783" y="378320"/>
                  </a:moveTo>
                  <a:lnTo>
                    <a:pt x="3277895" y="297065"/>
                  </a:lnTo>
                  <a:lnTo>
                    <a:pt x="3032633" y="297065"/>
                  </a:lnTo>
                  <a:lnTo>
                    <a:pt x="3052521" y="378320"/>
                  </a:lnTo>
                  <a:lnTo>
                    <a:pt x="3297783" y="378320"/>
                  </a:lnTo>
                  <a:close/>
                </a:path>
                <a:path w="4866640" h="849629">
                  <a:moveTo>
                    <a:pt x="3334931" y="526796"/>
                  </a:moveTo>
                  <a:lnTo>
                    <a:pt x="3314560" y="445668"/>
                  </a:lnTo>
                  <a:lnTo>
                    <a:pt x="3062338" y="445668"/>
                  </a:lnTo>
                  <a:lnTo>
                    <a:pt x="3082836" y="526796"/>
                  </a:lnTo>
                  <a:lnTo>
                    <a:pt x="3334931" y="526796"/>
                  </a:lnTo>
                  <a:close/>
                </a:path>
                <a:path w="4866640" h="849629">
                  <a:moveTo>
                    <a:pt x="3527717" y="81127"/>
                  </a:moveTo>
                  <a:lnTo>
                    <a:pt x="3509022" y="0"/>
                  </a:lnTo>
                  <a:lnTo>
                    <a:pt x="3277654" y="0"/>
                  </a:lnTo>
                  <a:lnTo>
                    <a:pt x="3296462" y="81127"/>
                  </a:lnTo>
                  <a:lnTo>
                    <a:pt x="3527717" y="81127"/>
                  </a:lnTo>
                  <a:close/>
                </a:path>
                <a:path w="4866640" h="849629">
                  <a:moveTo>
                    <a:pt x="3569538" y="229717"/>
                  </a:moveTo>
                  <a:lnTo>
                    <a:pt x="3550120" y="148475"/>
                  </a:lnTo>
                  <a:lnTo>
                    <a:pt x="3310128" y="148475"/>
                  </a:lnTo>
                  <a:lnTo>
                    <a:pt x="3329533" y="229717"/>
                  </a:lnTo>
                  <a:lnTo>
                    <a:pt x="3569538" y="229717"/>
                  </a:lnTo>
                  <a:close/>
                </a:path>
                <a:path w="4866640" h="849629">
                  <a:moveTo>
                    <a:pt x="3595662" y="378320"/>
                  </a:moveTo>
                  <a:lnTo>
                    <a:pt x="3575761" y="297065"/>
                  </a:lnTo>
                  <a:lnTo>
                    <a:pt x="3330498" y="297065"/>
                  </a:lnTo>
                  <a:lnTo>
                    <a:pt x="3350387" y="378320"/>
                  </a:lnTo>
                  <a:lnTo>
                    <a:pt x="3595662" y="378320"/>
                  </a:lnTo>
                  <a:close/>
                </a:path>
                <a:path w="4866640" h="849629">
                  <a:moveTo>
                    <a:pt x="3641191" y="526796"/>
                  </a:moveTo>
                  <a:lnTo>
                    <a:pt x="3620693" y="445668"/>
                  </a:lnTo>
                  <a:lnTo>
                    <a:pt x="3368598" y="445668"/>
                  </a:lnTo>
                  <a:lnTo>
                    <a:pt x="3388969" y="526796"/>
                  </a:lnTo>
                  <a:lnTo>
                    <a:pt x="3641191" y="526796"/>
                  </a:lnTo>
                  <a:close/>
                </a:path>
                <a:path w="4866640" h="849629">
                  <a:moveTo>
                    <a:pt x="3808577" y="81127"/>
                  </a:moveTo>
                  <a:lnTo>
                    <a:pt x="3789883" y="0"/>
                  </a:lnTo>
                  <a:lnTo>
                    <a:pt x="3558629" y="0"/>
                  </a:lnTo>
                  <a:lnTo>
                    <a:pt x="3577323" y="81127"/>
                  </a:lnTo>
                  <a:lnTo>
                    <a:pt x="3808577" y="81127"/>
                  </a:lnTo>
                  <a:close/>
                </a:path>
                <a:path w="4866640" h="849629">
                  <a:moveTo>
                    <a:pt x="3861054" y="229717"/>
                  </a:moveTo>
                  <a:lnTo>
                    <a:pt x="3841648" y="148475"/>
                  </a:lnTo>
                  <a:lnTo>
                    <a:pt x="3601643" y="148475"/>
                  </a:lnTo>
                  <a:lnTo>
                    <a:pt x="3621062" y="229717"/>
                  </a:lnTo>
                  <a:lnTo>
                    <a:pt x="3861054" y="229717"/>
                  </a:lnTo>
                  <a:close/>
                </a:path>
                <a:path w="4866640" h="849629">
                  <a:moveTo>
                    <a:pt x="3893528" y="378320"/>
                  </a:moveTo>
                  <a:lnTo>
                    <a:pt x="3873639" y="297065"/>
                  </a:lnTo>
                  <a:lnTo>
                    <a:pt x="3628364" y="297065"/>
                  </a:lnTo>
                  <a:lnTo>
                    <a:pt x="3648252" y="378320"/>
                  </a:lnTo>
                  <a:lnTo>
                    <a:pt x="3893528" y="378320"/>
                  </a:lnTo>
                  <a:close/>
                </a:path>
                <a:path w="4866640" h="849629">
                  <a:moveTo>
                    <a:pt x="3947325" y="526796"/>
                  </a:moveTo>
                  <a:lnTo>
                    <a:pt x="3926954" y="445668"/>
                  </a:lnTo>
                  <a:lnTo>
                    <a:pt x="3674859" y="445668"/>
                  </a:lnTo>
                  <a:lnTo>
                    <a:pt x="3695230" y="526796"/>
                  </a:lnTo>
                  <a:lnTo>
                    <a:pt x="3947325" y="526796"/>
                  </a:lnTo>
                  <a:close/>
                </a:path>
                <a:path w="4866640" h="849629">
                  <a:moveTo>
                    <a:pt x="4089438" y="81127"/>
                  </a:moveTo>
                  <a:lnTo>
                    <a:pt x="4070743" y="0"/>
                  </a:lnTo>
                  <a:lnTo>
                    <a:pt x="3839489" y="0"/>
                  </a:lnTo>
                  <a:lnTo>
                    <a:pt x="3858183" y="81127"/>
                  </a:lnTo>
                  <a:lnTo>
                    <a:pt x="4089438" y="81127"/>
                  </a:lnTo>
                  <a:close/>
                </a:path>
                <a:path w="4866640" h="849629">
                  <a:moveTo>
                    <a:pt x="4152582" y="229717"/>
                  </a:moveTo>
                  <a:lnTo>
                    <a:pt x="4133164" y="148475"/>
                  </a:lnTo>
                  <a:lnTo>
                    <a:pt x="3893172" y="148475"/>
                  </a:lnTo>
                  <a:lnTo>
                    <a:pt x="3912578" y="229717"/>
                  </a:lnTo>
                  <a:lnTo>
                    <a:pt x="4152582" y="229717"/>
                  </a:lnTo>
                  <a:close/>
                </a:path>
                <a:path w="4866640" h="849629">
                  <a:moveTo>
                    <a:pt x="4191393" y="378320"/>
                  </a:moveTo>
                  <a:lnTo>
                    <a:pt x="4171505" y="297065"/>
                  </a:lnTo>
                  <a:lnTo>
                    <a:pt x="3926243" y="297065"/>
                  </a:lnTo>
                  <a:lnTo>
                    <a:pt x="3946131" y="378320"/>
                  </a:lnTo>
                  <a:lnTo>
                    <a:pt x="4191393" y="378320"/>
                  </a:lnTo>
                  <a:close/>
                </a:path>
                <a:path w="4866640" h="849629">
                  <a:moveTo>
                    <a:pt x="4253585" y="526796"/>
                  </a:moveTo>
                  <a:lnTo>
                    <a:pt x="4233215" y="445668"/>
                  </a:lnTo>
                  <a:lnTo>
                    <a:pt x="3981119" y="445668"/>
                  </a:lnTo>
                  <a:lnTo>
                    <a:pt x="4001490" y="526796"/>
                  </a:lnTo>
                  <a:lnTo>
                    <a:pt x="4253585" y="526796"/>
                  </a:lnTo>
                  <a:close/>
                </a:path>
                <a:path w="4866640" h="849629">
                  <a:moveTo>
                    <a:pt x="4370413" y="81127"/>
                  </a:moveTo>
                  <a:lnTo>
                    <a:pt x="4351591" y="0"/>
                  </a:lnTo>
                  <a:lnTo>
                    <a:pt x="4120350" y="0"/>
                  </a:lnTo>
                  <a:lnTo>
                    <a:pt x="4139031" y="81127"/>
                  </a:lnTo>
                  <a:lnTo>
                    <a:pt x="4370413" y="81127"/>
                  </a:lnTo>
                  <a:close/>
                </a:path>
                <a:path w="4866640" h="849629">
                  <a:moveTo>
                    <a:pt x="4444098" y="229717"/>
                  </a:moveTo>
                  <a:lnTo>
                    <a:pt x="4424680" y="148475"/>
                  </a:lnTo>
                  <a:lnTo>
                    <a:pt x="4184688" y="148475"/>
                  </a:lnTo>
                  <a:lnTo>
                    <a:pt x="4204093" y="229717"/>
                  </a:lnTo>
                  <a:lnTo>
                    <a:pt x="4444098" y="229717"/>
                  </a:lnTo>
                  <a:close/>
                </a:path>
                <a:path w="4866640" h="849629">
                  <a:moveTo>
                    <a:pt x="4489272" y="378320"/>
                  </a:moveTo>
                  <a:lnTo>
                    <a:pt x="4469384" y="297065"/>
                  </a:lnTo>
                  <a:lnTo>
                    <a:pt x="4224109" y="297065"/>
                  </a:lnTo>
                  <a:lnTo>
                    <a:pt x="4243997" y="378320"/>
                  </a:lnTo>
                  <a:lnTo>
                    <a:pt x="4489272" y="378320"/>
                  </a:lnTo>
                  <a:close/>
                </a:path>
                <a:path w="4866640" h="849629">
                  <a:moveTo>
                    <a:pt x="4559846" y="526796"/>
                  </a:moveTo>
                  <a:lnTo>
                    <a:pt x="4539475" y="445668"/>
                  </a:lnTo>
                  <a:lnTo>
                    <a:pt x="4287367" y="445668"/>
                  </a:lnTo>
                  <a:lnTo>
                    <a:pt x="4307738" y="526796"/>
                  </a:lnTo>
                  <a:lnTo>
                    <a:pt x="4559846" y="526796"/>
                  </a:lnTo>
                  <a:close/>
                </a:path>
                <a:path w="4866640" h="849629">
                  <a:moveTo>
                    <a:pt x="4651260" y="81127"/>
                  </a:moveTo>
                  <a:lnTo>
                    <a:pt x="4632566" y="0"/>
                  </a:lnTo>
                  <a:lnTo>
                    <a:pt x="4401324" y="0"/>
                  </a:lnTo>
                  <a:lnTo>
                    <a:pt x="4420019" y="81127"/>
                  </a:lnTo>
                  <a:lnTo>
                    <a:pt x="4651260" y="81127"/>
                  </a:lnTo>
                  <a:close/>
                </a:path>
                <a:path w="4866640" h="849629">
                  <a:moveTo>
                    <a:pt x="4735614" y="229717"/>
                  </a:moveTo>
                  <a:lnTo>
                    <a:pt x="4716081" y="148475"/>
                  </a:lnTo>
                  <a:lnTo>
                    <a:pt x="4476089" y="148475"/>
                  </a:lnTo>
                  <a:lnTo>
                    <a:pt x="4495622" y="229717"/>
                  </a:lnTo>
                  <a:lnTo>
                    <a:pt x="4735614" y="229717"/>
                  </a:lnTo>
                  <a:close/>
                </a:path>
                <a:path w="4866640" h="849629">
                  <a:moveTo>
                    <a:pt x="4787138" y="378320"/>
                  </a:moveTo>
                  <a:lnTo>
                    <a:pt x="4767250" y="297065"/>
                  </a:lnTo>
                  <a:lnTo>
                    <a:pt x="4521974" y="297065"/>
                  </a:lnTo>
                  <a:lnTo>
                    <a:pt x="4541875" y="378320"/>
                  </a:lnTo>
                  <a:lnTo>
                    <a:pt x="4787138" y="378320"/>
                  </a:lnTo>
                  <a:close/>
                </a:path>
                <a:path w="4866640" h="849629">
                  <a:moveTo>
                    <a:pt x="4866094" y="526796"/>
                  </a:moveTo>
                  <a:lnTo>
                    <a:pt x="4845736" y="445668"/>
                  </a:lnTo>
                  <a:lnTo>
                    <a:pt x="4593514" y="445668"/>
                  </a:lnTo>
                  <a:lnTo>
                    <a:pt x="4613999" y="526796"/>
                  </a:lnTo>
                  <a:lnTo>
                    <a:pt x="4866094" y="526796"/>
                  </a:lnTo>
                  <a:close/>
                </a:path>
              </a:pathLst>
            </a:custGeom>
            <a:solidFill>
              <a:srgbClr val="779CC8"/>
            </a:solidFill>
          </p:spPr>
          <p:txBody>
            <a:bodyPr wrap="square" lIns="0" tIns="0" rIns="0" bIns="0" rtlCol="0"/>
            <a:lstStyle/>
            <a:p>
              <a:endParaRPr/>
            </a:p>
          </p:txBody>
        </p:sp>
      </p:grpSp>
      <p:sp>
        <p:nvSpPr>
          <p:cNvPr id="54" name="object 54"/>
          <p:cNvSpPr txBox="1">
            <a:spLocks noGrp="1"/>
          </p:cNvSpPr>
          <p:nvPr>
            <p:ph type="title"/>
          </p:nvPr>
        </p:nvSpPr>
        <p:spPr>
          <a:xfrm>
            <a:off x="1800884" y="897893"/>
            <a:ext cx="3861435" cy="2037080"/>
          </a:xfrm>
          <a:prstGeom prst="rect">
            <a:avLst/>
          </a:prstGeom>
        </p:spPr>
        <p:txBody>
          <a:bodyPr vert="horz" wrap="square" lIns="0" tIns="195580" rIns="0" bIns="0" rtlCol="0">
            <a:spAutoFit/>
          </a:bodyPr>
          <a:lstStyle/>
          <a:p>
            <a:pPr marL="12700" marR="5080">
              <a:lnSpc>
                <a:spcPts val="7200"/>
              </a:lnSpc>
              <a:spcBef>
                <a:spcPts val="1540"/>
              </a:spcBef>
            </a:pPr>
            <a:r>
              <a:rPr sz="7200" spc="590" dirty="0">
                <a:solidFill>
                  <a:srgbClr val="FFBD58"/>
                </a:solidFill>
              </a:rPr>
              <a:t>R</a:t>
            </a:r>
            <a:r>
              <a:rPr sz="7200" spc="610" dirty="0">
                <a:solidFill>
                  <a:srgbClr val="FFBD58"/>
                </a:solidFill>
              </a:rPr>
              <a:t>e</a:t>
            </a:r>
            <a:r>
              <a:rPr sz="7200" spc="165" dirty="0">
                <a:solidFill>
                  <a:srgbClr val="FFBD58"/>
                </a:solidFill>
              </a:rPr>
              <a:t>l</a:t>
            </a:r>
            <a:r>
              <a:rPr sz="7200" spc="1180" dirty="0">
                <a:solidFill>
                  <a:srgbClr val="FFBD58"/>
                </a:solidFill>
              </a:rPr>
              <a:t>a</a:t>
            </a:r>
            <a:r>
              <a:rPr sz="7200" spc="535" dirty="0">
                <a:solidFill>
                  <a:srgbClr val="FFBD58"/>
                </a:solidFill>
              </a:rPr>
              <a:t>t</a:t>
            </a:r>
            <a:r>
              <a:rPr sz="7200" spc="610" dirty="0">
                <a:solidFill>
                  <a:srgbClr val="FFBD58"/>
                </a:solidFill>
              </a:rPr>
              <a:t>e</a:t>
            </a:r>
            <a:r>
              <a:rPr sz="7200" spc="560" dirty="0">
                <a:solidFill>
                  <a:srgbClr val="FFBD58"/>
                </a:solidFill>
              </a:rPr>
              <a:t>d  </a:t>
            </a:r>
            <a:r>
              <a:rPr sz="7200" spc="509" dirty="0">
                <a:solidFill>
                  <a:srgbClr val="FFBD58"/>
                </a:solidFill>
              </a:rPr>
              <a:t>work</a:t>
            </a:r>
            <a:endParaRPr sz="7200"/>
          </a:p>
        </p:txBody>
      </p:sp>
      <p:sp>
        <p:nvSpPr>
          <p:cNvPr id="55" name="object 55"/>
          <p:cNvSpPr/>
          <p:nvPr/>
        </p:nvSpPr>
        <p:spPr>
          <a:xfrm>
            <a:off x="12189460" y="3162312"/>
            <a:ext cx="2201545" cy="19050"/>
          </a:xfrm>
          <a:custGeom>
            <a:avLst/>
            <a:gdLst/>
            <a:ahLst/>
            <a:cxnLst/>
            <a:rect l="l" t="t" r="r" b="b"/>
            <a:pathLst>
              <a:path w="2201544" h="19050">
                <a:moveTo>
                  <a:pt x="2201049" y="0"/>
                </a:moveTo>
                <a:lnTo>
                  <a:pt x="1354569" y="0"/>
                </a:lnTo>
                <a:lnTo>
                  <a:pt x="0" y="0"/>
                </a:lnTo>
                <a:lnTo>
                  <a:pt x="0" y="19050"/>
                </a:lnTo>
                <a:lnTo>
                  <a:pt x="1354569" y="19050"/>
                </a:lnTo>
                <a:lnTo>
                  <a:pt x="2201049" y="19050"/>
                </a:lnTo>
                <a:lnTo>
                  <a:pt x="2201049" y="0"/>
                </a:lnTo>
                <a:close/>
              </a:path>
            </a:pathLst>
          </a:custGeom>
          <a:solidFill>
            <a:srgbClr val="FFFFFF"/>
          </a:solidFill>
        </p:spPr>
        <p:txBody>
          <a:bodyPr wrap="square" lIns="0" tIns="0" rIns="0" bIns="0" rtlCol="0"/>
          <a:lstStyle/>
          <a:p>
            <a:endParaRPr/>
          </a:p>
        </p:txBody>
      </p:sp>
      <p:sp>
        <p:nvSpPr>
          <p:cNvPr id="56" name="object 56"/>
          <p:cNvSpPr txBox="1"/>
          <p:nvPr/>
        </p:nvSpPr>
        <p:spPr>
          <a:xfrm>
            <a:off x="10023257" y="2069468"/>
            <a:ext cx="5778500" cy="1499321"/>
          </a:xfrm>
          <a:prstGeom prst="rect">
            <a:avLst/>
          </a:prstGeom>
        </p:spPr>
        <p:txBody>
          <a:bodyPr vert="horz" wrap="square" lIns="0" tIns="12700" rIns="0" bIns="0" rtlCol="0">
            <a:spAutoFit/>
          </a:bodyPr>
          <a:lstStyle/>
          <a:p>
            <a:pPr marL="12700" marR="5080">
              <a:lnSpc>
                <a:spcPct val="116000"/>
              </a:lnSpc>
              <a:spcBef>
                <a:spcPts val="100"/>
              </a:spcBef>
            </a:pPr>
            <a:r>
              <a:rPr sz="2100" spc="-515" dirty="0">
                <a:solidFill>
                  <a:srgbClr val="FFFFFF"/>
                </a:solidFill>
                <a:latin typeface="Lucida Sans Unicode" panose="020B0602030504020204"/>
                <a:cs typeface="Lucida Sans Unicode" panose="020B0602030504020204"/>
              </a:rPr>
              <a:t>1</a:t>
            </a:r>
            <a:r>
              <a:rPr sz="2100" spc="-125" dirty="0">
                <a:solidFill>
                  <a:srgbClr val="FFFFFF"/>
                </a:solidFill>
                <a:latin typeface="Lucida Sans Unicode" panose="020B0602030504020204"/>
                <a:cs typeface="Lucida Sans Unicode" panose="020B0602030504020204"/>
              </a:rPr>
              <a:t>.</a:t>
            </a:r>
            <a:r>
              <a:rPr sz="2100" spc="-145" dirty="0">
                <a:solidFill>
                  <a:srgbClr val="FFFFFF"/>
                </a:solidFill>
                <a:latin typeface="Lucida Sans Unicode" panose="020B0602030504020204"/>
                <a:cs typeface="Lucida Sans Unicode" panose="020B0602030504020204"/>
              </a:rPr>
              <a:t> </a:t>
            </a:r>
            <a:r>
              <a:rPr sz="2100" spc="260" dirty="0">
                <a:solidFill>
                  <a:srgbClr val="FFFFFF"/>
                </a:solidFill>
                <a:latin typeface="Lucida Sans Unicode" panose="020B0602030504020204"/>
                <a:cs typeface="Lucida Sans Unicode" panose="020B0602030504020204"/>
              </a:rPr>
              <a:t>C</a:t>
            </a:r>
            <a:r>
              <a:rPr sz="2100" spc="80" dirty="0">
                <a:solidFill>
                  <a:srgbClr val="FFFFFF"/>
                </a:solidFill>
                <a:latin typeface="Lucida Sans Unicode" panose="020B0602030504020204"/>
                <a:cs typeface="Lucida Sans Unicode" panose="020B0602030504020204"/>
              </a:rPr>
              <a:t>o</a:t>
            </a:r>
            <a:r>
              <a:rPr sz="2100" spc="160" dirty="0">
                <a:solidFill>
                  <a:srgbClr val="FFFFFF"/>
                </a:solidFill>
                <a:latin typeface="Lucida Sans Unicode" panose="020B0602030504020204"/>
                <a:cs typeface="Lucida Sans Unicode" panose="020B0602030504020204"/>
              </a:rPr>
              <a:t>m</a:t>
            </a:r>
            <a:r>
              <a:rPr sz="2100" spc="130" dirty="0">
                <a:solidFill>
                  <a:srgbClr val="FFFFFF"/>
                </a:solidFill>
                <a:latin typeface="Lucida Sans Unicode" panose="020B0602030504020204"/>
                <a:cs typeface="Lucida Sans Unicode" panose="020B0602030504020204"/>
              </a:rPr>
              <a:t>p</a:t>
            </a:r>
            <a:r>
              <a:rPr sz="2100" spc="140" dirty="0">
                <a:solidFill>
                  <a:srgbClr val="FFFFFF"/>
                </a:solidFill>
                <a:latin typeface="Lucida Sans Unicode" panose="020B0602030504020204"/>
                <a:cs typeface="Lucida Sans Unicode" panose="020B0602030504020204"/>
              </a:rPr>
              <a:t>a</a:t>
            </a:r>
            <a:r>
              <a:rPr sz="2100" spc="55" dirty="0">
                <a:solidFill>
                  <a:srgbClr val="FFFFFF"/>
                </a:solidFill>
                <a:latin typeface="Lucida Sans Unicode" panose="020B0602030504020204"/>
                <a:cs typeface="Lucida Sans Unicode" panose="020B0602030504020204"/>
              </a:rPr>
              <a:t>r</a:t>
            </a:r>
            <a:r>
              <a:rPr sz="2100" spc="-40" dirty="0">
                <a:solidFill>
                  <a:srgbClr val="FFFFFF"/>
                </a:solidFill>
                <a:latin typeface="Lucida Sans Unicode" panose="020B0602030504020204"/>
                <a:cs typeface="Lucida Sans Unicode" panose="020B0602030504020204"/>
              </a:rPr>
              <a:t>i</a:t>
            </a:r>
            <a:r>
              <a:rPr sz="2100" spc="75" dirty="0">
                <a:solidFill>
                  <a:srgbClr val="FFFFFF"/>
                </a:solidFill>
                <a:latin typeface="Lucida Sans Unicode" panose="020B0602030504020204"/>
                <a:cs typeface="Lucida Sans Unicode" panose="020B0602030504020204"/>
              </a:rPr>
              <a:t>n</a:t>
            </a:r>
            <a:r>
              <a:rPr sz="2100" spc="105" dirty="0">
                <a:solidFill>
                  <a:srgbClr val="FFFFFF"/>
                </a:solidFill>
                <a:latin typeface="Lucida Sans Unicode" panose="020B0602030504020204"/>
                <a:cs typeface="Lucida Sans Unicode" panose="020B0602030504020204"/>
              </a:rPr>
              <a:t>g</a:t>
            </a:r>
            <a:r>
              <a:rPr sz="2100" spc="-145" dirty="0">
                <a:solidFill>
                  <a:srgbClr val="FFFFFF"/>
                </a:solidFill>
                <a:latin typeface="Lucida Sans Unicode" panose="020B0602030504020204"/>
                <a:cs typeface="Lucida Sans Unicode" panose="020B0602030504020204"/>
              </a:rPr>
              <a:t> </a:t>
            </a:r>
            <a:r>
              <a:rPr sz="2100" spc="45" dirty="0">
                <a:solidFill>
                  <a:srgbClr val="FFFFFF"/>
                </a:solidFill>
                <a:latin typeface="Lucida Sans Unicode" panose="020B0602030504020204"/>
                <a:cs typeface="Lucida Sans Unicode" panose="020B0602030504020204"/>
              </a:rPr>
              <a:t>F</a:t>
            </a:r>
            <a:r>
              <a:rPr sz="2100" spc="-40" dirty="0">
                <a:solidFill>
                  <a:srgbClr val="FFFFFF"/>
                </a:solidFill>
                <a:latin typeface="Lucida Sans Unicode" panose="020B0602030504020204"/>
                <a:cs typeface="Lucida Sans Unicode" panose="020B0602030504020204"/>
              </a:rPr>
              <a:t>il</a:t>
            </a:r>
            <a:r>
              <a:rPr sz="2100" spc="145" dirty="0">
                <a:solidFill>
                  <a:srgbClr val="FFFFFF"/>
                </a:solidFill>
                <a:latin typeface="Lucida Sans Unicode" panose="020B0602030504020204"/>
                <a:cs typeface="Lucida Sans Unicode" panose="020B0602030504020204"/>
              </a:rPr>
              <a:t>t</a:t>
            </a:r>
            <a:r>
              <a:rPr sz="2100" spc="165" dirty="0">
                <a:solidFill>
                  <a:srgbClr val="FFFFFF"/>
                </a:solidFill>
                <a:latin typeface="Lucida Sans Unicode" panose="020B0602030504020204"/>
                <a:cs typeface="Lucida Sans Unicode" panose="020B0602030504020204"/>
              </a:rPr>
              <a:t>e</a:t>
            </a:r>
            <a:r>
              <a:rPr sz="2100" spc="55" dirty="0">
                <a:solidFill>
                  <a:srgbClr val="FFFFFF"/>
                </a:solidFill>
                <a:latin typeface="Lucida Sans Unicode" panose="020B0602030504020204"/>
                <a:cs typeface="Lucida Sans Unicode" panose="020B0602030504020204"/>
              </a:rPr>
              <a:t>r</a:t>
            </a:r>
            <a:r>
              <a:rPr sz="2100" spc="-40" dirty="0">
                <a:solidFill>
                  <a:srgbClr val="FFFFFF"/>
                </a:solidFill>
                <a:latin typeface="Lucida Sans Unicode" panose="020B0602030504020204"/>
                <a:cs typeface="Lucida Sans Unicode" panose="020B0602030504020204"/>
              </a:rPr>
              <a:t>i</a:t>
            </a:r>
            <a:r>
              <a:rPr sz="2100" spc="75" dirty="0">
                <a:solidFill>
                  <a:srgbClr val="FFFFFF"/>
                </a:solidFill>
                <a:latin typeface="Lucida Sans Unicode" panose="020B0602030504020204"/>
                <a:cs typeface="Lucida Sans Unicode" panose="020B0602030504020204"/>
              </a:rPr>
              <a:t>n</a:t>
            </a:r>
            <a:r>
              <a:rPr sz="2100" spc="105" dirty="0">
                <a:solidFill>
                  <a:srgbClr val="FFFFFF"/>
                </a:solidFill>
                <a:latin typeface="Lucida Sans Unicode" panose="020B0602030504020204"/>
                <a:cs typeface="Lucida Sans Unicode" panose="020B0602030504020204"/>
              </a:rPr>
              <a:t>g</a:t>
            </a:r>
            <a:r>
              <a:rPr sz="2100" spc="-145" dirty="0">
                <a:solidFill>
                  <a:srgbClr val="FFFFFF"/>
                </a:solidFill>
                <a:latin typeface="Lucida Sans Unicode" panose="020B0602030504020204"/>
                <a:cs typeface="Lucida Sans Unicode" panose="020B0602030504020204"/>
              </a:rPr>
              <a:t> </a:t>
            </a:r>
            <a:r>
              <a:rPr sz="2100" spc="-5" dirty="0">
                <a:solidFill>
                  <a:srgbClr val="FFFFFF"/>
                </a:solidFill>
                <a:latin typeface="Lucida Sans Unicode" panose="020B0602030504020204"/>
                <a:cs typeface="Lucida Sans Unicode" panose="020B0602030504020204"/>
              </a:rPr>
              <a:t>T</a:t>
            </a:r>
            <a:r>
              <a:rPr sz="2100" spc="165" dirty="0">
                <a:solidFill>
                  <a:srgbClr val="FFFFFF"/>
                </a:solidFill>
                <a:latin typeface="Lucida Sans Unicode" panose="020B0602030504020204"/>
                <a:cs typeface="Lucida Sans Unicode" panose="020B0602030504020204"/>
              </a:rPr>
              <a:t>e</a:t>
            </a:r>
            <a:r>
              <a:rPr sz="2100" spc="254" dirty="0">
                <a:solidFill>
                  <a:srgbClr val="FFFFFF"/>
                </a:solidFill>
                <a:latin typeface="Lucida Sans Unicode" panose="020B0602030504020204"/>
                <a:cs typeface="Lucida Sans Unicode" panose="020B0602030504020204"/>
              </a:rPr>
              <a:t>c</a:t>
            </a:r>
            <a:r>
              <a:rPr sz="2100" spc="75" dirty="0">
                <a:solidFill>
                  <a:srgbClr val="FFFFFF"/>
                </a:solidFill>
                <a:latin typeface="Lucida Sans Unicode" panose="020B0602030504020204"/>
                <a:cs typeface="Lucida Sans Unicode" panose="020B0602030504020204"/>
              </a:rPr>
              <a:t>hn</a:t>
            </a:r>
            <a:r>
              <a:rPr sz="2100" spc="-40" dirty="0">
                <a:solidFill>
                  <a:srgbClr val="FFFFFF"/>
                </a:solidFill>
                <a:latin typeface="Lucida Sans Unicode" panose="020B0602030504020204"/>
                <a:cs typeface="Lucida Sans Unicode" panose="020B0602030504020204"/>
              </a:rPr>
              <a:t>i</a:t>
            </a:r>
            <a:r>
              <a:rPr sz="2100" spc="130" dirty="0">
                <a:solidFill>
                  <a:srgbClr val="FFFFFF"/>
                </a:solidFill>
                <a:latin typeface="Lucida Sans Unicode" panose="020B0602030504020204"/>
                <a:cs typeface="Lucida Sans Unicode" panose="020B0602030504020204"/>
              </a:rPr>
              <a:t>q</a:t>
            </a:r>
            <a:r>
              <a:rPr sz="2100" spc="65" dirty="0">
                <a:solidFill>
                  <a:srgbClr val="FFFFFF"/>
                </a:solidFill>
                <a:latin typeface="Lucida Sans Unicode" panose="020B0602030504020204"/>
                <a:cs typeface="Lucida Sans Unicode" panose="020B0602030504020204"/>
              </a:rPr>
              <a:t>u</a:t>
            </a:r>
            <a:r>
              <a:rPr sz="2100" spc="165" dirty="0">
                <a:solidFill>
                  <a:srgbClr val="FFFFFF"/>
                </a:solidFill>
                <a:latin typeface="Lucida Sans Unicode" panose="020B0602030504020204"/>
                <a:cs typeface="Lucida Sans Unicode" panose="020B0602030504020204"/>
              </a:rPr>
              <a:t>e</a:t>
            </a:r>
            <a:r>
              <a:rPr sz="2100" spc="75" dirty="0">
                <a:solidFill>
                  <a:srgbClr val="FFFFFF"/>
                </a:solidFill>
                <a:latin typeface="Lucida Sans Unicode" panose="020B0602030504020204"/>
                <a:cs typeface="Lucida Sans Unicode" panose="020B0602030504020204"/>
              </a:rPr>
              <a:t>s</a:t>
            </a:r>
            <a:r>
              <a:rPr sz="2100" spc="-145" dirty="0">
                <a:solidFill>
                  <a:srgbClr val="FFFFFF"/>
                </a:solidFill>
                <a:latin typeface="Lucida Sans Unicode" panose="020B0602030504020204"/>
                <a:cs typeface="Lucida Sans Unicode" panose="020B0602030504020204"/>
              </a:rPr>
              <a:t> </a:t>
            </a:r>
            <a:r>
              <a:rPr sz="2100" spc="-40" dirty="0">
                <a:solidFill>
                  <a:srgbClr val="FFFFFF"/>
                </a:solidFill>
                <a:latin typeface="Lucida Sans Unicode" panose="020B0602030504020204"/>
                <a:cs typeface="Lucida Sans Unicode" panose="020B0602030504020204"/>
              </a:rPr>
              <a:t>i</a:t>
            </a:r>
            <a:r>
              <a:rPr sz="2100" spc="50" dirty="0">
                <a:solidFill>
                  <a:srgbClr val="FFFFFF"/>
                </a:solidFill>
                <a:latin typeface="Lucida Sans Unicode" panose="020B0602030504020204"/>
                <a:cs typeface="Lucida Sans Unicode" panose="020B0602030504020204"/>
              </a:rPr>
              <a:t>n  </a:t>
            </a:r>
            <a:r>
              <a:rPr sz="2100" spc="110" dirty="0">
                <a:solidFill>
                  <a:srgbClr val="FFFFFF"/>
                </a:solidFill>
                <a:latin typeface="Lucida Sans Unicode" panose="020B0602030504020204"/>
                <a:cs typeface="Lucida Sans Unicode" panose="020B0602030504020204"/>
              </a:rPr>
              <a:t>Restaurant </a:t>
            </a:r>
            <a:r>
              <a:rPr sz="2100" spc="120" dirty="0">
                <a:solidFill>
                  <a:srgbClr val="FFFFFF"/>
                </a:solidFill>
                <a:latin typeface="Lucida Sans Unicode" panose="020B0602030504020204"/>
                <a:cs typeface="Lucida Sans Unicode" panose="020B0602030504020204"/>
              </a:rPr>
              <a:t>Recommendation </a:t>
            </a:r>
            <a:r>
              <a:rPr sz="2100" spc="145" dirty="0">
                <a:solidFill>
                  <a:srgbClr val="FFFFFF"/>
                </a:solidFill>
                <a:latin typeface="Lucida Sans Unicode" panose="020B0602030504020204"/>
                <a:cs typeface="Lucida Sans Unicode" panose="020B0602030504020204"/>
              </a:rPr>
              <a:t>System </a:t>
            </a:r>
            <a:r>
              <a:rPr sz="2100" spc="150" dirty="0">
                <a:solidFill>
                  <a:srgbClr val="FFFFFF"/>
                </a:solidFill>
                <a:latin typeface="Lucida Sans Unicode" panose="020B0602030504020204"/>
                <a:cs typeface="Lucida Sans Unicode" panose="020B0602030504020204"/>
              </a:rPr>
              <a:t> </a:t>
            </a:r>
            <a:r>
              <a:rPr sz="2100" spc="40" dirty="0">
                <a:solidFill>
                  <a:schemeClr val="tx2">
                    <a:lumMod val="20000"/>
                    <a:lumOff val="80000"/>
                  </a:schemeClr>
                </a:solidFill>
                <a:latin typeface="Lucida Sans Unicode" panose="020B0602030504020204"/>
                <a:cs typeface="Lucida Sans Unicode" panose="020B0602030504020204"/>
                <a:hlinkClick r:id="rId13">
                  <a:extLst>
                    <a:ext uri="{A12FA001-AC4F-418D-AE19-62706E023703}">
                      <ahyp:hlinkClr xmlns:ahyp="http://schemas.microsoft.com/office/drawing/2018/hyperlinkcolor" val="tx"/>
                    </a:ext>
                  </a:extLst>
                </a:hlinkClick>
              </a:rPr>
              <a:t>Author</a:t>
            </a:r>
            <a:r>
              <a:rPr lang="en-US" sz="2100" spc="40" dirty="0">
                <a:solidFill>
                  <a:schemeClr val="tx2">
                    <a:lumMod val="20000"/>
                    <a:lumOff val="80000"/>
                  </a:schemeClr>
                </a:solidFill>
                <a:latin typeface="Lucida Sans Unicode" panose="020B0602030504020204"/>
                <a:cs typeface="Lucida Sans Unicode" panose="020B0602030504020204"/>
                <a:hlinkClick r:id="rId13">
                  <a:extLst>
                    <a:ext uri="{A12FA001-AC4F-418D-AE19-62706E023703}">
                      <ahyp:hlinkClr xmlns:ahyp="http://schemas.microsoft.com/office/drawing/2018/hyperlinkcolor" val="tx"/>
                    </a:ext>
                  </a:extLst>
                </a:hlinkClick>
              </a:rPr>
              <a:t> </a:t>
            </a:r>
            <a:r>
              <a:rPr sz="2100" spc="40" dirty="0">
                <a:solidFill>
                  <a:schemeClr val="tx2">
                    <a:lumMod val="20000"/>
                    <a:lumOff val="80000"/>
                  </a:schemeClr>
                </a:solidFill>
                <a:latin typeface="Lucida Sans Unicode" panose="020B0602030504020204"/>
                <a:cs typeface="Lucida Sans Unicode" panose="020B0602030504020204"/>
                <a:hlinkClick r:id="rId13">
                  <a:extLst>
                    <a:ext uri="{A12FA001-AC4F-418D-AE19-62706E023703}">
                      <ahyp:hlinkClr xmlns:ahyp="http://schemas.microsoft.com/office/drawing/2018/hyperlinkcolor" val="tx"/>
                    </a:ext>
                  </a:extLst>
                </a:hlinkClick>
              </a:rPr>
              <a:t>:</a:t>
            </a:r>
            <a:r>
              <a:rPr sz="2100" spc="-145" dirty="0">
                <a:solidFill>
                  <a:schemeClr val="tx2">
                    <a:lumMod val="20000"/>
                    <a:lumOff val="80000"/>
                  </a:schemeClr>
                </a:solidFill>
                <a:latin typeface="Lucida Sans Unicode" panose="020B0602030504020204"/>
                <a:cs typeface="Lucida Sans Unicode" panose="020B0602030504020204"/>
                <a:hlinkClick r:id="rId13">
                  <a:extLst>
                    <a:ext uri="{A12FA001-AC4F-418D-AE19-62706E023703}">
                      <ahyp:hlinkClr xmlns:ahyp="http://schemas.microsoft.com/office/drawing/2018/hyperlinkcolor" val="tx"/>
                    </a:ext>
                  </a:extLst>
                </a:hlinkClick>
              </a:rPr>
              <a:t> </a:t>
            </a:r>
            <a:r>
              <a:rPr sz="2100" u="heavy" spc="110"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3">
                  <a:extLst>
                    <a:ext uri="{A12FA001-AC4F-418D-AE19-62706E023703}">
                      <ahyp:hlinkClr xmlns:ahyp="http://schemas.microsoft.com/office/drawing/2018/hyperlinkcolor" val="tx"/>
                    </a:ext>
                  </a:extLst>
                </a:hlinkClick>
              </a:rPr>
              <a:t>Nantha</a:t>
            </a:r>
            <a:r>
              <a:rPr sz="2100" spc="110" dirty="0">
                <a:solidFill>
                  <a:schemeClr val="tx2">
                    <a:lumMod val="20000"/>
                    <a:lumOff val="80000"/>
                  </a:schemeClr>
                </a:solidFill>
                <a:latin typeface="Lucida Sans Unicode" panose="020B0602030504020204"/>
                <a:cs typeface="Lucida Sans Unicode" panose="020B0602030504020204"/>
                <a:hlinkClick r:id="rId13">
                  <a:extLst>
                    <a:ext uri="{A12FA001-AC4F-418D-AE19-62706E023703}">
                      <ahyp:hlinkClr xmlns:ahyp="http://schemas.microsoft.com/office/drawing/2018/hyperlinkcolor" val="tx"/>
                    </a:ext>
                  </a:extLst>
                </a:hlinkClick>
              </a:rPr>
              <a:t>phat</a:t>
            </a:r>
            <a:r>
              <a:rPr sz="2100" spc="-140" dirty="0">
                <a:solidFill>
                  <a:schemeClr val="tx2">
                    <a:lumMod val="20000"/>
                    <a:lumOff val="80000"/>
                  </a:schemeClr>
                </a:solidFill>
                <a:latin typeface="Lucida Sans Unicode" panose="020B0602030504020204"/>
                <a:cs typeface="Lucida Sans Unicode" panose="020B0602030504020204"/>
                <a:hlinkClick r:id="rId13">
                  <a:extLst>
                    <a:ext uri="{A12FA001-AC4F-418D-AE19-62706E023703}">
                      <ahyp:hlinkClr xmlns:ahyp="http://schemas.microsoft.com/office/drawing/2018/hyperlinkcolor" val="tx"/>
                    </a:ext>
                  </a:extLst>
                </a:hlinkClick>
              </a:rPr>
              <a:t> </a:t>
            </a:r>
            <a:r>
              <a:rPr sz="2100" spc="85" dirty="0">
                <a:solidFill>
                  <a:schemeClr val="tx2">
                    <a:lumMod val="20000"/>
                    <a:lumOff val="80000"/>
                  </a:schemeClr>
                </a:solidFill>
                <a:latin typeface="Lucida Sans Unicode" panose="020B0602030504020204"/>
                <a:cs typeface="Lucida Sans Unicode" panose="020B0602030504020204"/>
                <a:hlinkClick r:id="rId13">
                  <a:extLst>
                    <a:ext uri="{A12FA001-AC4F-418D-AE19-62706E023703}">
                      <ahyp:hlinkClr xmlns:ahyp="http://schemas.microsoft.com/office/drawing/2018/hyperlinkcolor" val="tx"/>
                    </a:ext>
                  </a:extLst>
                </a:hlinkClick>
              </a:rPr>
              <a:t>Koetphrom,</a:t>
            </a:r>
            <a:r>
              <a:rPr sz="2100" spc="-145" dirty="0">
                <a:solidFill>
                  <a:schemeClr val="tx2">
                    <a:lumMod val="20000"/>
                    <a:lumOff val="80000"/>
                  </a:schemeClr>
                </a:solidFill>
                <a:latin typeface="Lucida Sans Unicode" panose="020B0602030504020204"/>
                <a:cs typeface="Lucida Sans Unicode" panose="020B0602030504020204"/>
                <a:hlinkClick r:id="rId13">
                  <a:extLst>
                    <a:ext uri="{A12FA001-AC4F-418D-AE19-62706E023703}">
                      <ahyp:hlinkClr xmlns:ahyp="http://schemas.microsoft.com/office/drawing/2018/hyperlinkcolor" val="tx"/>
                    </a:ext>
                  </a:extLst>
                </a:hlinkClick>
              </a:rPr>
              <a:t> </a:t>
            </a:r>
            <a:r>
              <a:rPr sz="2100" u="heavy" spc="120"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3">
                  <a:extLst>
                    <a:ext uri="{A12FA001-AC4F-418D-AE19-62706E023703}">
                      <ahyp:hlinkClr xmlns:ahyp="http://schemas.microsoft.com/office/drawing/2018/hyperlinkcolor" val="tx"/>
                    </a:ext>
                  </a:extLst>
                </a:hlinkClick>
              </a:rPr>
              <a:t>Panachai</a:t>
            </a:r>
            <a:endParaRPr sz="2100" dirty="0">
              <a:solidFill>
                <a:schemeClr val="tx2">
                  <a:lumMod val="20000"/>
                  <a:lumOff val="80000"/>
                </a:schemeClr>
              </a:solidFill>
              <a:latin typeface="Lucida Sans Unicode" panose="020B0602030504020204"/>
              <a:cs typeface="Lucida Sans Unicode" panose="020B0602030504020204"/>
            </a:endParaRPr>
          </a:p>
        </p:txBody>
      </p:sp>
      <p:sp>
        <p:nvSpPr>
          <p:cNvPr id="57" name="object 57"/>
          <p:cNvSpPr txBox="1"/>
          <p:nvPr/>
        </p:nvSpPr>
        <p:spPr>
          <a:xfrm>
            <a:off x="10023257" y="3235328"/>
            <a:ext cx="5600065" cy="671979"/>
          </a:xfrm>
          <a:prstGeom prst="rect">
            <a:avLst/>
          </a:prstGeom>
        </p:spPr>
        <p:txBody>
          <a:bodyPr vert="horz" wrap="square" lIns="0" tIns="12700" rIns="0" bIns="0" rtlCol="0">
            <a:spAutoFit/>
          </a:bodyPr>
          <a:lstStyle/>
          <a:p>
            <a:pPr marL="12700">
              <a:lnSpc>
                <a:spcPct val="100000"/>
              </a:lnSpc>
              <a:spcBef>
                <a:spcPts val="100"/>
              </a:spcBef>
            </a:pPr>
            <a:endParaRPr lang="en-US" sz="2100" u="heavy" spc="105" dirty="0">
              <a:solidFill>
                <a:srgbClr val="0000FF"/>
              </a:solidFill>
              <a:uFill>
                <a:solidFill>
                  <a:srgbClr val="FFFFFF"/>
                </a:solidFill>
              </a:uFill>
              <a:latin typeface="Lucida Sans Unicode" panose="020B0602030504020204"/>
              <a:cs typeface="Lucida Sans Unicode" panose="020B0602030504020204"/>
              <a:hlinkClick r:id="rId13">
                <a:extLst>
                  <a:ext uri="{A12FA001-AC4F-418D-AE19-62706E023703}">
                    <ahyp:hlinkClr xmlns:ahyp="http://schemas.microsoft.com/office/drawing/2018/hyperlinkcolor" val="tx"/>
                  </a:ext>
                </a:extLst>
              </a:hlinkClick>
            </a:endParaRPr>
          </a:p>
          <a:p>
            <a:pPr marL="12700">
              <a:lnSpc>
                <a:spcPct val="100000"/>
              </a:lnSpc>
              <a:spcBef>
                <a:spcPts val="100"/>
              </a:spcBef>
            </a:pPr>
            <a:r>
              <a:rPr sz="2100" u="heavy" spc="105" dirty="0" err="1">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3">
                  <a:extLst>
                    <a:ext uri="{A12FA001-AC4F-418D-AE19-62706E023703}">
                      <ahyp:hlinkClr xmlns:ahyp="http://schemas.microsoft.com/office/drawing/2018/hyperlinkcolor" val="tx"/>
                    </a:ext>
                  </a:extLst>
                </a:hlinkClick>
              </a:rPr>
              <a:t>Charusan</a:t>
            </a:r>
            <a:r>
              <a:rPr sz="2100" spc="105" dirty="0" err="1">
                <a:solidFill>
                  <a:schemeClr val="tx2">
                    <a:lumMod val="20000"/>
                    <a:lumOff val="80000"/>
                  </a:schemeClr>
                </a:solidFill>
                <a:latin typeface="Lucida Sans Unicode" panose="020B0602030504020204"/>
                <a:cs typeface="Lucida Sans Unicode" panose="020B0602030504020204"/>
                <a:hlinkClick r:id="rId13">
                  <a:extLst>
                    <a:ext uri="{A12FA001-AC4F-418D-AE19-62706E023703}">
                      <ahyp:hlinkClr xmlns:ahyp="http://schemas.microsoft.com/office/drawing/2018/hyperlinkcolor" val="tx"/>
                    </a:ext>
                  </a:extLst>
                </a:hlinkClick>
              </a:rPr>
              <a:t>g</a:t>
            </a:r>
            <a:r>
              <a:rPr sz="2100" u="heavy" spc="105" dirty="0" err="1">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3">
                  <a:extLst>
                    <a:ext uri="{A12FA001-AC4F-418D-AE19-62706E023703}">
                      <ahyp:hlinkClr xmlns:ahyp="http://schemas.microsoft.com/office/drawing/2018/hyperlinkcolor" val="tx"/>
                    </a:ext>
                  </a:extLst>
                </a:hlinkClick>
              </a:rPr>
              <a:t>vittaya</a:t>
            </a:r>
            <a:r>
              <a:rPr sz="2100" spc="-145" dirty="0">
                <a:solidFill>
                  <a:schemeClr val="tx2">
                    <a:lumMod val="20000"/>
                    <a:lumOff val="80000"/>
                  </a:schemeClr>
                </a:solidFill>
                <a:latin typeface="Lucida Sans Unicode" panose="020B0602030504020204"/>
                <a:cs typeface="Lucida Sans Unicode" panose="020B0602030504020204"/>
                <a:hlinkClick r:id="rId13">
                  <a:extLst>
                    <a:ext uri="{A12FA001-AC4F-418D-AE19-62706E023703}">
                      <ahyp:hlinkClr xmlns:ahyp="http://schemas.microsoft.com/office/drawing/2018/hyperlinkcolor" val="tx"/>
                    </a:ext>
                  </a:extLst>
                </a:hlinkClick>
              </a:rPr>
              <a:t> </a:t>
            </a:r>
            <a:r>
              <a:rPr sz="2100" spc="114" dirty="0">
                <a:solidFill>
                  <a:schemeClr val="tx2">
                    <a:lumMod val="20000"/>
                    <a:lumOff val="80000"/>
                  </a:schemeClr>
                </a:solidFill>
                <a:latin typeface="Lucida Sans Unicode" panose="020B0602030504020204"/>
                <a:cs typeface="Lucida Sans Unicode" panose="020B0602030504020204"/>
                <a:hlinkClick r:id="rId13">
                  <a:extLst>
                    <a:ext uri="{A12FA001-AC4F-418D-AE19-62706E023703}">
                      <ahyp:hlinkClr xmlns:ahyp="http://schemas.microsoft.com/office/drawing/2018/hyperlinkcolor" val="tx"/>
                    </a:ext>
                  </a:extLst>
                </a:hlinkClick>
              </a:rPr>
              <a:t>and</a:t>
            </a:r>
            <a:r>
              <a:rPr sz="2100" spc="-145" dirty="0">
                <a:solidFill>
                  <a:schemeClr val="tx2">
                    <a:lumMod val="20000"/>
                    <a:lumOff val="80000"/>
                  </a:schemeClr>
                </a:solidFill>
                <a:latin typeface="Lucida Sans Unicode" panose="020B0602030504020204"/>
                <a:cs typeface="Lucida Sans Unicode" panose="020B0602030504020204"/>
                <a:hlinkClick r:id="rId13">
                  <a:extLst>
                    <a:ext uri="{A12FA001-AC4F-418D-AE19-62706E023703}">
                      <ahyp:hlinkClr xmlns:ahyp="http://schemas.microsoft.com/office/drawing/2018/hyperlinkcolor" val="tx"/>
                    </a:ext>
                  </a:extLst>
                </a:hlinkClick>
              </a:rPr>
              <a:t> </a:t>
            </a:r>
            <a:r>
              <a:rPr sz="2100" u="heavy" spc="90"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4">
                  <a:extLst>
                    <a:ext uri="{A12FA001-AC4F-418D-AE19-62706E023703}">
                      <ahyp:hlinkClr xmlns:ahyp="http://schemas.microsoft.com/office/drawing/2018/hyperlinkcolor" val="tx"/>
                    </a:ext>
                  </a:extLst>
                </a:hlinkClick>
              </a:rPr>
              <a:t>Daricha</a:t>
            </a:r>
            <a:r>
              <a:rPr sz="2100" u="heavy" spc="-145"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4">
                  <a:extLst>
                    <a:ext uri="{A12FA001-AC4F-418D-AE19-62706E023703}">
                      <ahyp:hlinkClr xmlns:ahyp="http://schemas.microsoft.com/office/drawing/2018/hyperlinkcolor" val="tx"/>
                    </a:ext>
                  </a:extLst>
                </a:hlinkClick>
              </a:rPr>
              <a:t> </a:t>
            </a:r>
            <a:r>
              <a:rPr sz="2100" u="heavy" spc="105"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4">
                  <a:extLst>
                    <a:ext uri="{A12FA001-AC4F-418D-AE19-62706E023703}">
                      <ahyp:hlinkClr xmlns:ahyp="http://schemas.microsoft.com/office/drawing/2018/hyperlinkcolor" val="tx"/>
                    </a:ext>
                  </a:extLst>
                </a:hlinkClick>
              </a:rPr>
              <a:t>Sutivon</a:t>
            </a:r>
            <a:r>
              <a:rPr sz="2100" spc="105" dirty="0">
                <a:solidFill>
                  <a:schemeClr val="tx2">
                    <a:lumMod val="20000"/>
                    <a:lumOff val="80000"/>
                  </a:schemeClr>
                </a:solidFill>
                <a:latin typeface="Lucida Sans Unicode" panose="020B0602030504020204"/>
                <a:cs typeface="Lucida Sans Unicode" panose="020B0602030504020204"/>
                <a:hlinkClick r:id="rId14">
                  <a:extLst>
                    <a:ext uri="{A12FA001-AC4F-418D-AE19-62706E023703}">
                      <ahyp:hlinkClr xmlns:ahyp="http://schemas.microsoft.com/office/drawing/2018/hyperlinkcolor" val="tx"/>
                    </a:ext>
                  </a:extLst>
                </a:hlinkClick>
              </a:rPr>
              <a:t>g</a:t>
            </a:r>
            <a:r>
              <a:rPr sz="2100" spc="105" dirty="0">
                <a:solidFill>
                  <a:srgbClr val="FFFFFF"/>
                </a:solidFill>
                <a:latin typeface="Lucida Sans Unicode" panose="020B0602030504020204"/>
                <a:cs typeface="Lucida Sans Unicode" panose="020B0602030504020204"/>
                <a:hlinkClick r:id="rId13"/>
              </a:rPr>
              <a:t>]</a:t>
            </a:r>
            <a:endParaRPr sz="2100" dirty="0">
              <a:latin typeface="Lucida Sans Unicode" panose="020B0602030504020204"/>
              <a:cs typeface="Lucida Sans Unicode" panose="020B0602030504020204"/>
            </a:endParaRPr>
          </a:p>
        </p:txBody>
      </p:sp>
      <p:sp>
        <p:nvSpPr>
          <p:cNvPr id="58" name="object 58"/>
          <p:cNvSpPr txBox="1"/>
          <p:nvPr/>
        </p:nvSpPr>
        <p:spPr>
          <a:xfrm>
            <a:off x="10023257" y="6094605"/>
            <a:ext cx="5741670" cy="1511300"/>
          </a:xfrm>
          <a:prstGeom prst="rect">
            <a:avLst/>
          </a:prstGeom>
        </p:spPr>
        <p:txBody>
          <a:bodyPr vert="horz" wrap="square" lIns="0" tIns="12700" rIns="0" bIns="0" rtlCol="0">
            <a:spAutoFit/>
          </a:bodyPr>
          <a:lstStyle/>
          <a:p>
            <a:pPr marL="12700" marR="111125">
              <a:lnSpc>
                <a:spcPct val="116000"/>
              </a:lnSpc>
              <a:spcBef>
                <a:spcPts val="100"/>
              </a:spcBef>
            </a:pPr>
            <a:r>
              <a:rPr sz="2100" spc="15" dirty="0">
                <a:solidFill>
                  <a:srgbClr val="FFFFFF"/>
                </a:solidFill>
                <a:latin typeface="Lucida Sans Unicode" panose="020B0602030504020204"/>
                <a:cs typeface="Lucida Sans Unicode" panose="020B0602030504020204"/>
              </a:rPr>
              <a:t>2</a:t>
            </a:r>
            <a:r>
              <a:rPr sz="2100" spc="-125" dirty="0">
                <a:solidFill>
                  <a:srgbClr val="FFFFFF"/>
                </a:solidFill>
                <a:latin typeface="Lucida Sans Unicode" panose="020B0602030504020204"/>
                <a:cs typeface="Lucida Sans Unicode" panose="020B0602030504020204"/>
              </a:rPr>
              <a:t>.</a:t>
            </a:r>
            <a:r>
              <a:rPr sz="2100" spc="-145" dirty="0">
                <a:solidFill>
                  <a:srgbClr val="FFFFFF"/>
                </a:solidFill>
                <a:latin typeface="Lucida Sans Unicode" panose="020B0602030504020204"/>
                <a:cs typeface="Lucida Sans Unicode" panose="020B0602030504020204"/>
              </a:rPr>
              <a:t> </a:t>
            </a:r>
            <a:r>
              <a:rPr sz="2100" spc="5" dirty="0">
                <a:solidFill>
                  <a:srgbClr val="FFFFFF"/>
                </a:solidFill>
                <a:latin typeface="Lucida Sans Unicode" panose="020B0602030504020204"/>
                <a:cs typeface="Lucida Sans Unicode" panose="020B0602030504020204"/>
              </a:rPr>
              <a:t>I</a:t>
            </a:r>
            <a:r>
              <a:rPr sz="2100" spc="160" dirty="0">
                <a:solidFill>
                  <a:srgbClr val="FFFFFF"/>
                </a:solidFill>
                <a:latin typeface="Lucida Sans Unicode" panose="020B0602030504020204"/>
                <a:cs typeface="Lucida Sans Unicode" panose="020B0602030504020204"/>
              </a:rPr>
              <a:t>m</a:t>
            </a:r>
            <a:r>
              <a:rPr sz="2100" spc="130" dirty="0">
                <a:solidFill>
                  <a:srgbClr val="FFFFFF"/>
                </a:solidFill>
                <a:latin typeface="Lucida Sans Unicode" panose="020B0602030504020204"/>
                <a:cs typeface="Lucida Sans Unicode" panose="020B0602030504020204"/>
              </a:rPr>
              <a:t>p</a:t>
            </a:r>
            <a:r>
              <a:rPr sz="2100" spc="140" dirty="0">
                <a:solidFill>
                  <a:srgbClr val="FFFFFF"/>
                </a:solidFill>
                <a:latin typeface="Lucida Sans Unicode" panose="020B0602030504020204"/>
                <a:cs typeface="Lucida Sans Unicode" panose="020B0602030504020204"/>
              </a:rPr>
              <a:t>a</a:t>
            </a:r>
            <a:r>
              <a:rPr sz="2100" spc="254" dirty="0">
                <a:solidFill>
                  <a:srgbClr val="FFFFFF"/>
                </a:solidFill>
                <a:latin typeface="Lucida Sans Unicode" panose="020B0602030504020204"/>
                <a:cs typeface="Lucida Sans Unicode" panose="020B0602030504020204"/>
              </a:rPr>
              <a:t>c</a:t>
            </a:r>
            <a:r>
              <a:rPr sz="2100" spc="145" dirty="0">
                <a:solidFill>
                  <a:srgbClr val="FFFFFF"/>
                </a:solidFill>
                <a:latin typeface="Lucida Sans Unicode" panose="020B0602030504020204"/>
                <a:cs typeface="Lucida Sans Unicode" panose="020B0602030504020204"/>
              </a:rPr>
              <a:t>t</a:t>
            </a:r>
            <a:r>
              <a:rPr sz="2100" spc="-145" dirty="0">
                <a:solidFill>
                  <a:srgbClr val="FFFFFF"/>
                </a:solidFill>
                <a:latin typeface="Lucida Sans Unicode" panose="020B0602030504020204"/>
                <a:cs typeface="Lucida Sans Unicode" panose="020B0602030504020204"/>
              </a:rPr>
              <a:t> </a:t>
            </a:r>
            <a:r>
              <a:rPr sz="2100" spc="80" dirty="0">
                <a:solidFill>
                  <a:srgbClr val="FFFFFF"/>
                </a:solidFill>
                <a:latin typeface="Lucida Sans Unicode" panose="020B0602030504020204"/>
                <a:cs typeface="Lucida Sans Unicode" panose="020B0602030504020204"/>
              </a:rPr>
              <a:t>o</a:t>
            </a:r>
            <a:r>
              <a:rPr sz="2100" spc="114" dirty="0">
                <a:solidFill>
                  <a:srgbClr val="FFFFFF"/>
                </a:solidFill>
                <a:latin typeface="Lucida Sans Unicode" panose="020B0602030504020204"/>
                <a:cs typeface="Lucida Sans Unicode" panose="020B0602030504020204"/>
              </a:rPr>
              <a:t>f</a:t>
            </a:r>
            <a:r>
              <a:rPr sz="2100" spc="-145" dirty="0">
                <a:solidFill>
                  <a:srgbClr val="FFFFFF"/>
                </a:solidFill>
                <a:latin typeface="Lucida Sans Unicode" panose="020B0602030504020204"/>
                <a:cs typeface="Lucida Sans Unicode" panose="020B0602030504020204"/>
              </a:rPr>
              <a:t> </a:t>
            </a:r>
            <a:r>
              <a:rPr sz="2100" spc="45" dirty="0">
                <a:solidFill>
                  <a:srgbClr val="FFFFFF"/>
                </a:solidFill>
                <a:latin typeface="Lucida Sans Unicode" panose="020B0602030504020204"/>
                <a:cs typeface="Lucida Sans Unicode" panose="020B0602030504020204"/>
              </a:rPr>
              <a:t>F</a:t>
            </a:r>
            <a:r>
              <a:rPr sz="2100" spc="165" dirty="0">
                <a:solidFill>
                  <a:srgbClr val="FFFFFF"/>
                </a:solidFill>
                <a:latin typeface="Lucida Sans Unicode" panose="020B0602030504020204"/>
                <a:cs typeface="Lucida Sans Unicode" panose="020B0602030504020204"/>
              </a:rPr>
              <a:t>e</a:t>
            </a:r>
            <a:r>
              <a:rPr sz="2100" spc="140" dirty="0">
                <a:solidFill>
                  <a:srgbClr val="FFFFFF"/>
                </a:solidFill>
                <a:latin typeface="Lucida Sans Unicode" panose="020B0602030504020204"/>
                <a:cs typeface="Lucida Sans Unicode" panose="020B0602030504020204"/>
              </a:rPr>
              <a:t>a</a:t>
            </a:r>
            <a:r>
              <a:rPr sz="2100" spc="145" dirty="0">
                <a:solidFill>
                  <a:srgbClr val="FFFFFF"/>
                </a:solidFill>
                <a:latin typeface="Lucida Sans Unicode" panose="020B0602030504020204"/>
                <a:cs typeface="Lucida Sans Unicode" panose="020B0602030504020204"/>
              </a:rPr>
              <a:t>t</a:t>
            </a:r>
            <a:r>
              <a:rPr sz="2100" spc="65" dirty="0">
                <a:solidFill>
                  <a:srgbClr val="FFFFFF"/>
                </a:solidFill>
                <a:latin typeface="Lucida Sans Unicode" panose="020B0602030504020204"/>
                <a:cs typeface="Lucida Sans Unicode" panose="020B0602030504020204"/>
              </a:rPr>
              <a:t>u</a:t>
            </a:r>
            <a:r>
              <a:rPr sz="2100" spc="55" dirty="0">
                <a:solidFill>
                  <a:srgbClr val="FFFFFF"/>
                </a:solidFill>
                <a:latin typeface="Lucida Sans Unicode" panose="020B0602030504020204"/>
                <a:cs typeface="Lucida Sans Unicode" panose="020B0602030504020204"/>
              </a:rPr>
              <a:t>r</a:t>
            </a:r>
            <a:r>
              <a:rPr sz="2100" spc="165" dirty="0">
                <a:solidFill>
                  <a:srgbClr val="FFFFFF"/>
                </a:solidFill>
                <a:latin typeface="Lucida Sans Unicode" panose="020B0602030504020204"/>
                <a:cs typeface="Lucida Sans Unicode" panose="020B0602030504020204"/>
              </a:rPr>
              <a:t>e</a:t>
            </a:r>
            <a:r>
              <a:rPr sz="2100" spc="-145" dirty="0">
                <a:solidFill>
                  <a:srgbClr val="FFFFFF"/>
                </a:solidFill>
                <a:latin typeface="Lucida Sans Unicode" panose="020B0602030504020204"/>
                <a:cs typeface="Lucida Sans Unicode" panose="020B0602030504020204"/>
              </a:rPr>
              <a:t> </a:t>
            </a:r>
            <a:r>
              <a:rPr sz="2100" spc="75" dirty="0">
                <a:solidFill>
                  <a:srgbClr val="FFFFFF"/>
                </a:solidFill>
                <a:latin typeface="Lucida Sans Unicode" panose="020B0602030504020204"/>
                <a:cs typeface="Lucida Sans Unicode" panose="020B0602030504020204"/>
              </a:rPr>
              <a:t>s</a:t>
            </a:r>
            <a:r>
              <a:rPr sz="2100" spc="165" dirty="0">
                <a:solidFill>
                  <a:srgbClr val="FFFFFF"/>
                </a:solidFill>
                <a:latin typeface="Lucida Sans Unicode" panose="020B0602030504020204"/>
                <a:cs typeface="Lucida Sans Unicode" panose="020B0602030504020204"/>
              </a:rPr>
              <a:t>e</a:t>
            </a:r>
            <a:r>
              <a:rPr sz="2100" spc="-40" dirty="0">
                <a:solidFill>
                  <a:srgbClr val="FFFFFF"/>
                </a:solidFill>
                <a:latin typeface="Lucida Sans Unicode" panose="020B0602030504020204"/>
                <a:cs typeface="Lucida Sans Unicode" panose="020B0602030504020204"/>
              </a:rPr>
              <a:t>l</a:t>
            </a:r>
            <a:r>
              <a:rPr sz="2100" spc="165" dirty="0">
                <a:solidFill>
                  <a:srgbClr val="FFFFFF"/>
                </a:solidFill>
                <a:latin typeface="Lucida Sans Unicode" panose="020B0602030504020204"/>
                <a:cs typeface="Lucida Sans Unicode" panose="020B0602030504020204"/>
              </a:rPr>
              <a:t>e</a:t>
            </a:r>
            <a:r>
              <a:rPr sz="2100" spc="254" dirty="0">
                <a:solidFill>
                  <a:srgbClr val="FFFFFF"/>
                </a:solidFill>
                <a:latin typeface="Lucida Sans Unicode" panose="020B0602030504020204"/>
                <a:cs typeface="Lucida Sans Unicode" panose="020B0602030504020204"/>
              </a:rPr>
              <a:t>c</a:t>
            </a:r>
            <a:r>
              <a:rPr sz="2100" spc="145" dirty="0">
                <a:solidFill>
                  <a:srgbClr val="FFFFFF"/>
                </a:solidFill>
                <a:latin typeface="Lucida Sans Unicode" panose="020B0602030504020204"/>
                <a:cs typeface="Lucida Sans Unicode" panose="020B0602030504020204"/>
              </a:rPr>
              <a:t>t</a:t>
            </a:r>
            <a:r>
              <a:rPr sz="2100" spc="-40" dirty="0">
                <a:solidFill>
                  <a:srgbClr val="FFFFFF"/>
                </a:solidFill>
                <a:latin typeface="Lucida Sans Unicode" panose="020B0602030504020204"/>
                <a:cs typeface="Lucida Sans Unicode" panose="020B0602030504020204"/>
              </a:rPr>
              <a:t>i</a:t>
            </a:r>
            <a:r>
              <a:rPr sz="2100" spc="80" dirty="0">
                <a:solidFill>
                  <a:srgbClr val="FFFFFF"/>
                </a:solidFill>
                <a:latin typeface="Lucida Sans Unicode" panose="020B0602030504020204"/>
                <a:cs typeface="Lucida Sans Unicode" panose="020B0602030504020204"/>
              </a:rPr>
              <a:t>o</a:t>
            </a:r>
            <a:r>
              <a:rPr sz="2100" spc="75" dirty="0">
                <a:solidFill>
                  <a:srgbClr val="FFFFFF"/>
                </a:solidFill>
                <a:latin typeface="Lucida Sans Unicode" panose="020B0602030504020204"/>
                <a:cs typeface="Lucida Sans Unicode" panose="020B0602030504020204"/>
              </a:rPr>
              <a:t>n</a:t>
            </a:r>
            <a:r>
              <a:rPr sz="2100" spc="-145" dirty="0">
                <a:solidFill>
                  <a:srgbClr val="FFFFFF"/>
                </a:solidFill>
                <a:latin typeface="Lucida Sans Unicode" panose="020B0602030504020204"/>
                <a:cs typeface="Lucida Sans Unicode" panose="020B0602030504020204"/>
              </a:rPr>
              <a:t> </a:t>
            </a:r>
            <a:r>
              <a:rPr sz="2100" spc="80" dirty="0">
                <a:solidFill>
                  <a:srgbClr val="FFFFFF"/>
                </a:solidFill>
                <a:latin typeface="Lucida Sans Unicode" panose="020B0602030504020204"/>
                <a:cs typeface="Lucida Sans Unicode" panose="020B0602030504020204"/>
              </a:rPr>
              <a:t>o</a:t>
            </a:r>
            <a:r>
              <a:rPr sz="2100" spc="50" dirty="0">
                <a:solidFill>
                  <a:srgbClr val="FFFFFF"/>
                </a:solidFill>
                <a:latin typeface="Lucida Sans Unicode" panose="020B0602030504020204"/>
                <a:cs typeface="Lucida Sans Unicode" panose="020B0602030504020204"/>
              </a:rPr>
              <a:t>n  </a:t>
            </a:r>
            <a:r>
              <a:rPr sz="2100" spc="100" dirty="0">
                <a:solidFill>
                  <a:srgbClr val="FFFFFF"/>
                </a:solidFill>
                <a:latin typeface="Lucida Sans Unicode" panose="020B0602030504020204"/>
                <a:cs typeface="Lucida Sans Unicode" panose="020B0602030504020204"/>
              </a:rPr>
              <a:t>content-based</a:t>
            </a:r>
            <a:r>
              <a:rPr sz="2100" spc="-140" dirty="0">
                <a:solidFill>
                  <a:srgbClr val="FFFFFF"/>
                </a:solidFill>
                <a:latin typeface="Lucida Sans Unicode" panose="020B0602030504020204"/>
                <a:cs typeface="Lucida Sans Unicode" panose="020B0602030504020204"/>
              </a:rPr>
              <a:t> </a:t>
            </a:r>
            <a:r>
              <a:rPr sz="2100" spc="114" dirty="0">
                <a:solidFill>
                  <a:srgbClr val="FFFFFF"/>
                </a:solidFill>
                <a:latin typeface="Lucida Sans Unicode" panose="020B0602030504020204"/>
                <a:cs typeface="Lucida Sans Unicode" panose="020B0602030504020204"/>
              </a:rPr>
              <a:t>recommendation</a:t>
            </a:r>
            <a:r>
              <a:rPr sz="2100" spc="-135" dirty="0">
                <a:solidFill>
                  <a:srgbClr val="FFFFFF"/>
                </a:solidFill>
                <a:latin typeface="Lucida Sans Unicode" panose="020B0602030504020204"/>
                <a:cs typeface="Lucida Sans Unicode" panose="020B0602030504020204"/>
              </a:rPr>
              <a:t> </a:t>
            </a:r>
            <a:r>
              <a:rPr sz="2100" spc="120" dirty="0">
                <a:solidFill>
                  <a:srgbClr val="FFFFFF"/>
                </a:solidFill>
                <a:latin typeface="Lucida Sans Unicode" panose="020B0602030504020204"/>
                <a:cs typeface="Lucida Sans Unicode" panose="020B0602030504020204"/>
              </a:rPr>
              <a:t>system</a:t>
            </a:r>
            <a:endParaRPr sz="2100" dirty="0">
              <a:latin typeface="Lucida Sans Unicode" panose="020B0602030504020204"/>
              <a:cs typeface="Lucida Sans Unicode" panose="020B0602030504020204"/>
            </a:endParaRPr>
          </a:p>
          <a:p>
            <a:pPr marL="12700" marR="5080">
              <a:lnSpc>
                <a:spcPct val="116000"/>
              </a:lnSpc>
            </a:pPr>
            <a:r>
              <a:rPr sz="2100" dirty="0">
                <a:solidFill>
                  <a:schemeClr val="tx2">
                    <a:lumMod val="20000"/>
                    <a:lumOff val="80000"/>
                  </a:schemeClr>
                </a:solidFill>
                <a:latin typeface="Lucida Sans Unicode" panose="020B0602030504020204"/>
                <a:cs typeface="Lucida Sans Unicode" panose="020B0602030504020204"/>
              </a:rPr>
              <a:t>A</a:t>
            </a:r>
            <a:r>
              <a:rPr sz="2100" spc="65" dirty="0">
                <a:solidFill>
                  <a:schemeClr val="tx2">
                    <a:lumMod val="20000"/>
                    <a:lumOff val="80000"/>
                  </a:schemeClr>
                </a:solidFill>
                <a:latin typeface="Lucida Sans Unicode" panose="020B0602030504020204"/>
                <a:cs typeface="Lucida Sans Unicode" panose="020B0602030504020204"/>
              </a:rPr>
              <a:t>u</a:t>
            </a:r>
            <a:r>
              <a:rPr sz="2100" spc="145" dirty="0">
                <a:solidFill>
                  <a:schemeClr val="tx2">
                    <a:lumMod val="20000"/>
                    <a:lumOff val="80000"/>
                  </a:schemeClr>
                </a:solidFill>
                <a:latin typeface="Lucida Sans Unicode" panose="020B0602030504020204"/>
                <a:cs typeface="Lucida Sans Unicode" panose="020B0602030504020204"/>
              </a:rPr>
              <a:t>t</a:t>
            </a:r>
            <a:r>
              <a:rPr sz="2100" spc="75" dirty="0">
                <a:solidFill>
                  <a:schemeClr val="tx2">
                    <a:lumMod val="20000"/>
                    <a:lumOff val="80000"/>
                  </a:schemeClr>
                </a:solidFill>
                <a:latin typeface="Lucida Sans Unicode" panose="020B0602030504020204"/>
                <a:cs typeface="Lucida Sans Unicode" panose="020B0602030504020204"/>
              </a:rPr>
              <a:t>h</a:t>
            </a:r>
            <a:r>
              <a:rPr sz="2100" spc="80" dirty="0">
                <a:solidFill>
                  <a:schemeClr val="tx2">
                    <a:lumMod val="20000"/>
                    <a:lumOff val="80000"/>
                  </a:schemeClr>
                </a:solidFill>
                <a:latin typeface="Lucida Sans Unicode" panose="020B0602030504020204"/>
                <a:cs typeface="Lucida Sans Unicode" panose="020B0602030504020204"/>
              </a:rPr>
              <a:t>o</a:t>
            </a:r>
            <a:r>
              <a:rPr sz="2100" spc="55" dirty="0">
                <a:solidFill>
                  <a:schemeClr val="tx2">
                    <a:lumMod val="20000"/>
                    <a:lumOff val="80000"/>
                  </a:schemeClr>
                </a:solidFill>
                <a:latin typeface="Lucida Sans Unicode" panose="020B0602030504020204"/>
                <a:cs typeface="Lucida Sans Unicode" panose="020B0602030504020204"/>
              </a:rPr>
              <a:t>r</a:t>
            </a:r>
            <a:r>
              <a:rPr sz="2100" spc="-145" dirty="0">
                <a:solidFill>
                  <a:schemeClr val="tx2">
                    <a:lumMod val="20000"/>
                    <a:lumOff val="80000"/>
                  </a:schemeClr>
                </a:solidFill>
                <a:latin typeface="Lucida Sans Unicode" panose="020B0602030504020204"/>
                <a:cs typeface="Lucida Sans Unicode" panose="020B0602030504020204"/>
              </a:rPr>
              <a:t> </a:t>
            </a:r>
            <a:r>
              <a:rPr sz="2100" spc="-125" dirty="0">
                <a:solidFill>
                  <a:schemeClr val="tx2">
                    <a:lumMod val="20000"/>
                    <a:lumOff val="80000"/>
                  </a:schemeClr>
                </a:solidFill>
                <a:latin typeface="Lucida Sans Unicode" panose="020B0602030504020204"/>
                <a:cs typeface="Lucida Sans Unicode" panose="020B0602030504020204"/>
              </a:rPr>
              <a:t>:</a:t>
            </a:r>
            <a:r>
              <a:rPr sz="2100" spc="-145" dirty="0">
                <a:solidFill>
                  <a:schemeClr val="tx2">
                    <a:lumMod val="20000"/>
                    <a:lumOff val="80000"/>
                  </a:schemeClr>
                </a:solidFill>
                <a:latin typeface="Lucida Sans Unicode" panose="020B0602030504020204"/>
                <a:cs typeface="Lucida Sans Unicode" panose="020B0602030504020204"/>
              </a:rPr>
              <a:t> </a:t>
            </a:r>
            <a:r>
              <a:rPr sz="2100" u="heavy" spc="45"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5">
                  <a:extLst>
                    <a:ext uri="{A12FA001-AC4F-418D-AE19-62706E023703}">
                      <ahyp:hlinkClr xmlns:ahyp="http://schemas.microsoft.com/office/drawing/2018/hyperlinkcolor" val="tx"/>
                    </a:ext>
                  </a:extLst>
                </a:hlinkClick>
              </a:rPr>
              <a:t>Y</a:t>
            </a:r>
            <a:r>
              <a:rPr sz="2100" u="heavy" spc="140"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5">
                  <a:extLst>
                    <a:ext uri="{A12FA001-AC4F-418D-AE19-62706E023703}">
                      <ahyp:hlinkClr xmlns:ahyp="http://schemas.microsoft.com/office/drawing/2018/hyperlinkcolor" val="tx"/>
                    </a:ext>
                  </a:extLst>
                </a:hlinkClick>
              </a:rPr>
              <a:t>a</a:t>
            </a:r>
            <a:r>
              <a:rPr sz="2100" u="heavy" spc="75"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5">
                  <a:extLst>
                    <a:ext uri="{A12FA001-AC4F-418D-AE19-62706E023703}">
                      <ahyp:hlinkClr xmlns:ahyp="http://schemas.microsoft.com/office/drawing/2018/hyperlinkcolor" val="tx"/>
                    </a:ext>
                  </a:extLst>
                </a:hlinkClick>
              </a:rPr>
              <a:t>ss</a:t>
            </a:r>
            <a:r>
              <a:rPr sz="2100" u="heavy" spc="-40"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5">
                  <a:extLst>
                    <a:ext uri="{A12FA001-AC4F-418D-AE19-62706E023703}">
                      <ahyp:hlinkClr xmlns:ahyp="http://schemas.microsoft.com/office/drawing/2018/hyperlinkcolor" val="tx"/>
                    </a:ext>
                  </a:extLst>
                </a:hlinkClick>
              </a:rPr>
              <a:t>i</a:t>
            </a:r>
            <a:r>
              <a:rPr sz="2100" u="heavy" spc="75"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5">
                  <a:extLst>
                    <a:ext uri="{A12FA001-AC4F-418D-AE19-62706E023703}">
                      <ahyp:hlinkClr xmlns:ahyp="http://schemas.microsoft.com/office/drawing/2018/hyperlinkcolor" val="tx"/>
                    </a:ext>
                  </a:extLst>
                </a:hlinkClick>
              </a:rPr>
              <a:t>n</a:t>
            </a:r>
            <a:r>
              <a:rPr sz="2100" u="heavy" spc="165"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5">
                  <a:extLst>
                    <a:ext uri="{A12FA001-AC4F-418D-AE19-62706E023703}">
                      <ahyp:hlinkClr xmlns:ahyp="http://schemas.microsoft.com/office/drawing/2018/hyperlinkcolor" val="tx"/>
                    </a:ext>
                  </a:extLst>
                </a:hlinkClick>
              </a:rPr>
              <a:t>e</a:t>
            </a:r>
            <a:r>
              <a:rPr sz="2100" u="heavy" spc="-145"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5">
                  <a:extLst>
                    <a:ext uri="{A12FA001-AC4F-418D-AE19-62706E023703}">
                      <ahyp:hlinkClr xmlns:ahyp="http://schemas.microsoft.com/office/drawing/2018/hyperlinkcolor" val="tx"/>
                    </a:ext>
                  </a:extLst>
                </a:hlinkClick>
              </a:rPr>
              <a:t> </a:t>
            </a:r>
            <a:r>
              <a:rPr sz="2100" u="heavy"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5">
                  <a:extLst>
                    <a:ext uri="{A12FA001-AC4F-418D-AE19-62706E023703}">
                      <ahyp:hlinkClr xmlns:ahyp="http://schemas.microsoft.com/office/drawing/2018/hyperlinkcolor" val="tx"/>
                    </a:ext>
                  </a:extLst>
                </a:hlinkClick>
              </a:rPr>
              <a:t>A</a:t>
            </a:r>
            <a:r>
              <a:rPr sz="2100" u="heavy" spc="114"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5">
                  <a:extLst>
                    <a:ext uri="{A12FA001-AC4F-418D-AE19-62706E023703}">
                      <ahyp:hlinkClr xmlns:ahyp="http://schemas.microsoft.com/office/drawing/2018/hyperlinkcolor" val="tx"/>
                    </a:ext>
                  </a:extLst>
                </a:hlinkClick>
              </a:rPr>
              <a:t>f</a:t>
            </a:r>
            <a:r>
              <a:rPr sz="2100" u="heavy" spc="80"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5">
                  <a:extLst>
                    <a:ext uri="{A12FA001-AC4F-418D-AE19-62706E023703}">
                      <ahyp:hlinkClr xmlns:ahyp="http://schemas.microsoft.com/office/drawing/2018/hyperlinkcolor" val="tx"/>
                    </a:ext>
                  </a:extLst>
                </a:hlinkClick>
              </a:rPr>
              <a:t>o</a:t>
            </a:r>
            <a:r>
              <a:rPr sz="2100" u="heavy" spc="65"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5">
                  <a:extLst>
                    <a:ext uri="{A12FA001-AC4F-418D-AE19-62706E023703}">
                      <ahyp:hlinkClr xmlns:ahyp="http://schemas.microsoft.com/office/drawing/2018/hyperlinkcolor" val="tx"/>
                    </a:ext>
                  </a:extLst>
                </a:hlinkClick>
              </a:rPr>
              <a:t>u</a:t>
            </a:r>
            <a:r>
              <a:rPr sz="2100" u="heavy" spc="130"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5">
                  <a:extLst>
                    <a:ext uri="{A12FA001-AC4F-418D-AE19-62706E023703}">
                      <ahyp:hlinkClr xmlns:ahyp="http://schemas.microsoft.com/office/drawing/2018/hyperlinkcolor" val="tx"/>
                    </a:ext>
                  </a:extLst>
                </a:hlinkClick>
              </a:rPr>
              <a:t>d</a:t>
            </a:r>
            <a:r>
              <a:rPr sz="2100" u="heavy" spc="-40"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5">
                  <a:extLst>
                    <a:ext uri="{A12FA001-AC4F-418D-AE19-62706E023703}">
                      <ahyp:hlinkClr xmlns:ahyp="http://schemas.microsoft.com/office/drawing/2018/hyperlinkcolor" val="tx"/>
                    </a:ext>
                  </a:extLst>
                </a:hlinkClick>
              </a:rPr>
              <a:t>i</a:t>
            </a:r>
            <a:r>
              <a:rPr sz="2100" spc="-145" dirty="0">
                <a:solidFill>
                  <a:schemeClr val="tx2">
                    <a:lumMod val="20000"/>
                    <a:lumOff val="80000"/>
                  </a:schemeClr>
                </a:solidFill>
                <a:latin typeface="Lucida Sans Unicode" panose="020B0602030504020204"/>
                <a:cs typeface="Lucida Sans Unicode" panose="020B0602030504020204"/>
                <a:hlinkClick r:id="rId15">
                  <a:extLst>
                    <a:ext uri="{A12FA001-AC4F-418D-AE19-62706E023703}">
                      <ahyp:hlinkClr xmlns:ahyp="http://schemas.microsoft.com/office/drawing/2018/hyperlinkcolor" val="tx"/>
                    </a:ext>
                  </a:extLst>
                </a:hlinkClick>
              </a:rPr>
              <a:t> </a:t>
            </a:r>
            <a:r>
              <a:rPr sz="2100" spc="-85" dirty="0">
                <a:solidFill>
                  <a:schemeClr val="tx2">
                    <a:lumMod val="20000"/>
                    <a:lumOff val="80000"/>
                  </a:schemeClr>
                </a:solidFill>
                <a:latin typeface="Lucida Sans Unicode" panose="020B0602030504020204"/>
                <a:cs typeface="Lucida Sans Unicode" panose="020B0602030504020204"/>
              </a:rPr>
              <a:t>,</a:t>
            </a:r>
            <a:r>
              <a:rPr sz="2100" spc="-145" dirty="0">
                <a:solidFill>
                  <a:schemeClr val="tx2">
                    <a:lumMod val="20000"/>
                    <a:lumOff val="80000"/>
                  </a:schemeClr>
                </a:solidFill>
                <a:latin typeface="Lucida Sans Unicode" panose="020B0602030504020204"/>
                <a:cs typeface="Lucida Sans Unicode" panose="020B0602030504020204"/>
              </a:rPr>
              <a:t> </a:t>
            </a:r>
            <a:r>
              <a:rPr sz="2100" u="heavy" spc="110"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6">
                  <a:extLst>
                    <a:ext uri="{A12FA001-AC4F-418D-AE19-62706E023703}">
                      <ahyp:hlinkClr xmlns:ahyp="http://schemas.microsoft.com/office/drawing/2018/hyperlinkcolor" val="tx"/>
                    </a:ext>
                  </a:extLst>
                </a:hlinkClick>
              </a:rPr>
              <a:t>M</a:t>
            </a:r>
            <a:r>
              <a:rPr sz="2100" u="heavy" spc="80"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6">
                  <a:extLst>
                    <a:ext uri="{A12FA001-AC4F-418D-AE19-62706E023703}">
                      <ahyp:hlinkClr xmlns:ahyp="http://schemas.microsoft.com/office/drawing/2018/hyperlinkcolor" val="tx"/>
                    </a:ext>
                  </a:extLst>
                </a:hlinkClick>
              </a:rPr>
              <a:t>o</a:t>
            </a:r>
            <a:r>
              <a:rPr sz="2100" u="heavy" spc="75"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6">
                  <a:extLst>
                    <a:ext uri="{A12FA001-AC4F-418D-AE19-62706E023703}">
                      <ahyp:hlinkClr xmlns:ahyp="http://schemas.microsoft.com/office/drawing/2018/hyperlinkcolor" val="tx"/>
                    </a:ext>
                  </a:extLst>
                </a:hlinkClick>
              </a:rPr>
              <a:t>h</a:t>
            </a:r>
            <a:r>
              <a:rPr sz="2100" u="heavy" spc="140"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6">
                  <a:extLst>
                    <a:ext uri="{A12FA001-AC4F-418D-AE19-62706E023703}">
                      <ahyp:hlinkClr xmlns:ahyp="http://schemas.microsoft.com/office/drawing/2018/hyperlinkcolor" val="tx"/>
                    </a:ext>
                  </a:extLst>
                </a:hlinkClick>
              </a:rPr>
              <a:t>a</a:t>
            </a:r>
            <a:r>
              <a:rPr sz="2100" u="heavy" spc="160"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6">
                  <a:extLst>
                    <a:ext uri="{A12FA001-AC4F-418D-AE19-62706E023703}">
                      <ahyp:hlinkClr xmlns:ahyp="http://schemas.microsoft.com/office/drawing/2018/hyperlinkcolor" val="tx"/>
                    </a:ext>
                  </a:extLst>
                </a:hlinkClick>
              </a:rPr>
              <a:t>m</a:t>
            </a:r>
            <a:r>
              <a:rPr sz="2100" u="heavy" spc="165"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6">
                  <a:extLst>
                    <a:ext uri="{A12FA001-AC4F-418D-AE19-62706E023703}">
                      <ahyp:hlinkClr xmlns:ahyp="http://schemas.microsoft.com/office/drawing/2018/hyperlinkcolor" val="tx"/>
                    </a:ext>
                  </a:extLst>
                </a:hlinkClick>
              </a:rPr>
              <a:t>e</a:t>
            </a:r>
            <a:r>
              <a:rPr sz="2100" u="heavy" spc="130"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6">
                  <a:extLst>
                    <a:ext uri="{A12FA001-AC4F-418D-AE19-62706E023703}">
                      <ahyp:hlinkClr xmlns:ahyp="http://schemas.microsoft.com/office/drawing/2018/hyperlinkcolor" val="tx"/>
                    </a:ext>
                  </a:extLst>
                </a:hlinkClick>
              </a:rPr>
              <a:t>d</a:t>
            </a:r>
            <a:r>
              <a:rPr sz="2100" u="heavy" spc="-145"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6">
                  <a:extLst>
                    <a:ext uri="{A12FA001-AC4F-418D-AE19-62706E023703}">
                      <ahyp:hlinkClr xmlns:ahyp="http://schemas.microsoft.com/office/drawing/2018/hyperlinkcolor" val="tx"/>
                    </a:ext>
                  </a:extLst>
                </a:hlinkClick>
              </a:rPr>
              <a:t> </a:t>
            </a:r>
            <a:r>
              <a:rPr sz="2100" u="heavy" spc="55"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6">
                  <a:extLst>
                    <a:ext uri="{A12FA001-AC4F-418D-AE19-62706E023703}">
                      <ahyp:hlinkClr xmlns:ahyp="http://schemas.microsoft.com/office/drawing/2018/hyperlinkcolor" val="tx"/>
                    </a:ext>
                  </a:extLst>
                </a:hlinkClick>
              </a:rPr>
              <a:t>L</a:t>
            </a:r>
            <a:r>
              <a:rPr sz="2100" u="heavy" spc="140"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6">
                  <a:extLst>
                    <a:ext uri="{A12FA001-AC4F-418D-AE19-62706E023703}">
                      <ahyp:hlinkClr xmlns:ahyp="http://schemas.microsoft.com/office/drawing/2018/hyperlinkcolor" val="tx"/>
                    </a:ext>
                  </a:extLst>
                </a:hlinkClick>
              </a:rPr>
              <a:t>a</a:t>
            </a:r>
            <a:r>
              <a:rPr sz="2100" u="heavy" spc="-100"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6">
                  <a:extLst>
                    <a:ext uri="{A12FA001-AC4F-418D-AE19-62706E023703}">
                      <ahyp:hlinkClr xmlns:ahyp="http://schemas.microsoft.com/office/drawing/2018/hyperlinkcolor" val="tx"/>
                    </a:ext>
                  </a:extLst>
                </a:hlinkClick>
              </a:rPr>
              <a:t>z</a:t>
            </a:r>
            <a:r>
              <a:rPr sz="2100" u="heavy" spc="140"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6">
                  <a:extLst>
                    <a:ext uri="{A12FA001-AC4F-418D-AE19-62706E023703}">
                      <ahyp:hlinkClr xmlns:ahyp="http://schemas.microsoft.com/office/drawing/2018/hyperlinkcolor" val="tx"/>
                    </a:ext>
                  </a:extLst>
                </a:hlinkClick>
              </a:rPr>
              <a:t>aa</a:t>
            </a:r>
            <a:r>
              <a:rPr sz="2100" u="heavy" spc="45"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6">
                  <a:extLst>
                    <a:ext uri="{A12FA001-AC4F-418D-AE19-62706E023703}">
                      <ahyp:hlinkClr xmlns:ahyp="http://schemas.microsoft.com/office/drawing/2018/hyperlinkcolor" val="tx"/>
                    </a:ext>
                  </a:extLst>
                </a:hlinkClick>
              </a:rPr>
              <a:t>r </a:t>
            </a:r>
            <a:r>
              <a:rPr sz="2100" spc="40" dirty="0">
                <a:solidFill>
                  <a:schemeClr val="tx2">
                    <a:lumMod val="20000"/>
                    <a:lumOff val="80000"/>
                  </a:schemeClr>
                </a:solidFill>
                <a:latin typeface="Lucida Sans Unicode" panose="020B0602030504020204"/>
                <a:cs typeface="Lucida Sans Unicode" panose="020B0602030504020204"/>
              </a:rPr>
              <a:t> </a:t>
            </a:r>
            <a:r>
              <a:rPr sz="2100" spc="140" dirty="0">
                <a:solidFill>
                  <a:schemeClr val="tx2">
                    <a:lumMod val="20000"/>
                    <a:lumOff val="80000"/>
                  </a:schemeClr>
                </a:solidFill>
                <a:latin typeface="Lucida Sans Unicode" panose="020B0602030504020204"/>
                <a:cs typeface="Lucida Sans Unicode" panose="020B0602030504020204"/>
              </a:rPr>
              <a:t>a</a:t>
            </a:r>
            <a:r>
              <a:rPr sz="2100" spc="75" dirty="0">
                <a:solidFill>
                  <a:schemeClr val="tx2">
                    <a:lumMod val="20000"/>
                    <a:lumOff val="80000"/>
                  </a:schemeClr>
                </a:solidFill>
                <a:latin typeface="Lucida Sans Unicode" panose="020B0602030504020204"/>
                <a:cs typeface="Lucida Sans Unicode" panose="020B0602030504020204"/>
              </a:rPr>
              <a:t>n</a:t>
            </a:r>
            <a:r>
              <a:rPr sz="2100" spc="130" dirty="0">
                <a:solidFill>
                  <a:schemeClr val="tx2">
                    <a:lumMod val="20000"/>
                    <a:lumOff val="80000"/>
                  </a:schemeClr>
                </a:solidFill>
                <a:latin typeface="Lucida Sans Unicode" panose="020B0602030504020204"/>
                <a:cs typeface="Lucida Sans Unicode" panose="020B0602030504020204"/>
              </a:rPr>
              <a:t>d</a:t>
            </a:r>
            <a:r>
              <a:rPr sz="2100" spc="-145" dirty="0">
                <a:solidFill>
                  <a:schemeClr val="tx2">
                    <a:lumMod val="20000"/>
                    <a:lumOff val="80000"/>
                  </a:schemeClr>
                </a:solidFill>
                <a:latin typeface="Lucida Sans Unicode" panose="020B0602030504020204"/>
                <a:cs typeface="Lucida Sans Unicode" panose="020B0602030504020204"/>
              </a:rPr>
              <a:t> </a:t>
            </a:r>
            <a:r>
              <a:rPr sz="2100" u="heavy" spc="110"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7">
                  <a:extLst>
                    <a:ext uri="{A12FA001-AC4F-418D-AE19-62706E023703}">
                      <ahyp:hlinkClr xmlns:ahyp="http://schemas.microsoft.com/office/drawing/2018/hyperlinkcolor" val="tx"/>
                    </a:ext>
                  </a:extLst>
                </a:hlinkClick>
              </a:rPr>
              <a:t>M</a:t>
            </a:r>
            <a:r>
              <a:rPr sz="2100" u="heavy" spc="80"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7">
                  <a:extLst>
                    <a:ext uri="{A12FA001-AC4F-418D-AE19-62706E023703}">
                      <ahyp:hlinkClr xmlns:ahyp="http://schemas.microsoft.com/office/drawing/2018/hyperlinkcolor" val="tx"/>
                    </a:ext>
                  </a:extLst>
                </a:hlinkClick>
              </a:rPr>
              <a:t>o</a:t>
            </a:r>
            <a:r>
              <a:rPr sz="2100" u="heavy" spc="75"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7">
                  <a:extLst>
                    <a:ext uri="{A12FA001-AC4F-418D-AE19-62706E023703}">
                      <ahyp:hlinkClr xmlns:ahyp="http://schemas.microsoft.com/office/drawing/2018/hyperlinkcolor" val="tx"/>
                    </a:ext>
                  </a:extLst>
                </a:hlinkClick>
              </a:rPr>
              <a:t>h</a:t>
            </a:r>
            <a:r>
              <a:rPr sz="2100" u="heavy" spc="140"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7">
                  <a:extLst>
                    <a:ext uri="{A12FA001-AC4F-418D-AE19-62706E023703}">
                      <ahyp:hlinkClr xmlns:ahyp="http://schemas.microsoft.com/office/drawing/2018/hyperlinkcolor" val="tx"/>
                    </a:ext>
                  </a:extLst>
                </a:hlinkClick>
              </a:rPr>
              <a:t>a</a:t>
            </a:r>
            <a:r>
              <a:rPr sz="2100" u="heavy" spc="160"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7">
                  <a:extLst>
                    <a:ext uri="{A12FA001-AC4F-418D-AE19-62706E023703}">
                      <ahyp:hlinkClr xmlns:ahyp="http://schemas.microsoft.com/office/drawing/2018/hyperlinkcolor" val="tx"/>
                    </a:ext>
                  </a:extLst>
                </a:hlinkClick>
              </a:rPr>
              <a:t>m</a:t>
            </a:r>
            <a:r>
              <a:rPr sz="2100" u="heavy" spc="165"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7">
                  <a:extLst>
                    <a:ext uri="{A12FA001-AC4F-418D-AE19-62706E023703}">
                      <ahyp:hlinkClr xmlns:ahyp="http://schemas.microsoft.com/office/drawing/2018/hyperlinkcolor" val="tx"/>
                    </a:ext>
                  </a:extLst>
                </a:hlinkClick>
              </a:rPr>
              <a:t>e</a:t>
            </a:r>
            <a:r>
              <a:rPr sz="2100" u="heavy" spc="130"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7">
                  <a:extLst>
                    <a:ext uri="{A12FA001-AC4F-418D-AE19-62706E023703}">
                      <ahyp:hlinkClr xmlns:ahyp="http://schemas.microsoft.com/office/drawing/2018/hyperlinkcolor" val="tx"/>
                    </a:ext>
                  </a:extLst>
                </a:hlinkClick>
              </a:rPr>
              <a:t>d</a:t>
            </a:r>
            <a:r>
              <a:rPr sz="2100" u="heavy" spc="-145"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7">
                  <a:extLst>
                    <a:ext uri="{A12FA001-AC4F-418D-AE19-62706E023703}">
                      <ahyp:hlinkClr xmlns:ahyp="http://schemas.microsoft.com/office/drawing/2018/hyperlinkcolor" val="tx"/>
                    </a:ext>
                  </a:extLst>
                </a:hlinkClick>
              </a:rPr>
              <a:t> </a:t>
            </a:r>
            <a:r>
              <a:rPr sz="2100" u="heavy"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7">
                  <a:extLst>
                    <a:ext uri="{A12FA001-AC4F-418D-AE19-62706E023703}">
                      <ahyp:hlinkClr xmlns:ahyp="http://schemas.microsoft.com/office/drawing/2018/hyperlinkcolor" val="tx"/>
                    </a:ext>
                  </a:extLst>
                </a:hlinkClick>
              </a:rPr>
              <a:t>A</a:t>
            </a:r>
            <a:r>
              <a:rPr sz="2100" u="heavy" spc="-40"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7">
                  <a:extLst>
                    <a:ext uri="{A12FA001-AC4F-418D-AE19-62706E023703}">
                      <ahyp:hlinkClr xmlns:ahyp="http://schemas.microsoft.com/office/drawing/2018/hyperlinkcolor" val="tx"/>
                    </a:ext>
                  </a:extLst>
                </a:hlinkClick>
              </a:rPr>
              <a:t>l</a:t>
            </a:r>
            <a:r>
              <a:rPr sz="2100" u="heavy" spc="-145"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7">
                  <a:extLst>
                    <a:ext uri="{A12FA001-AC4F-418D-AE19-62706E023703}">
                      <ahyp:hlinkClr xmlns:ahyp="http://schemas.microsoft.com/office/drawing/2018/hyperlinkcolor" val="tx"/>
                    </a:ext>
                  </a:extLst>
                </a:hlinkClick>
              </a:rPr>
              <a:t> </a:t>
            </a:r>
            <a:r>
              <a:rPr sz="2100" u="heavy"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7">
                  <a:extLst>
                    <a:ext uri="{A12FA001-AC4F-418D-AE19-62706E023703}">
                      <ahyp:hlinkClr xmlns:ahyp="http://schemas.microsoft.com/office/drawing/2018/hyperlinkcolor" val="tx"/>
                    </a:ext>
                  </a:extLst>
                </a:hlinkClick>
              </a:rPr>
              <a:t>A</a:t>
            </a:r>
            <a:r>
              <a:rPr sz="2100" u="heavy" spc="254"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7">
                  <a:extLst>
                    <a:ext uri="{A12FA001-AC4F-418D-AE19-62706E023703}">
                      <ahyp:hlinkClr xmlns:ahyp="http://schemas.microsoft.com/office/drawing/2018/hyperlinkcolor" val="tx"/>
                    </a:ext>
                  </a:extLst>
                </a:hlinkClick>
              </a:rPr>
              <a:t>c</a:t>
            </a:r>
            <a:r>
              <a:rPr sz="2100" u="heavy" spc="75"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7">
                  <a:extLst>
                    <a:ext uri="{A12FA001-AC4F-418D-AE19-62706E023703}">
                      <ahyp:hlinkClr xmlns:ahyp="http://schemas.microsoft.com/office/drawing/2018/hyperlinkcolor" val="tx"/>
                    </a:ext>
                  </a:extLst>
                </a:hlinkClick>
              </a:rPr>
              <a:t>hh</a:t>
            </a:r>
            <a:r>
              <a:rPr sz="2100" u="heavy" spc="140"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7">
                  <a:extLst>
                    <a:ext uri="{A12FA001-AC4F-418D-AE19-62706E023703}">
                      <ahyp:hlinkClr xmlns:ahyp="http://schemas.microsoft.com/office/drawing/2018/hyperlinkcolor" val="tx"/>
                    </a:ext>
                  </a:extLst>
                </a:hlinkClick>
              </a:rPr>
              <a:t>a</a:t>
            </a:r>
            <a:r>
              <a:rPr sz="2100" u="heavy" spc="130" dirty="0">
                <a:solidFill>
                  <a:schemeClr val="tx2">
                    <a:lumMod val="20000"/>
                    <a:lumOff val="80000"/>
                  </a:schemeClr>
                </a:solidFill>
                <a:uFill>
                  <a:solidFill>
                    <a:srgbClr val="FFFFFF"/>
                  </a:solidFill>
                </a:uFill>
                <a:latin typeface="Lucida Sans Unicode" panose="020B0602030504020204"/>
                <a:cs typeface="Lucida Sans Unicode" panose="020B0602030504020204"/>
                <a:hlinkClick r:id="rId17">
                  <a:extLst>
                    <a:ext uri="{A12FA001-AC4F-418D-AE19-62706E023703}">
                      <ahyp:hlinkClr xmlns:ahyp="http://schemas.microsoft.com/office/drawing/2018/hyperlinkcolor" val="tx"/>
                    </a:ext>
                  </a:extLst>
                </a:hlinkClick>
              </a:rPr>
              <a:t>b</a:t>
            </a:r>
            <a:endParaRPr sz="2100" dirty="0">
              <a:solidFill>
                <a:schemeClr val="tx2">
                  <a:lumMod val="20000"/>
                  <a:lumOff val="80000"/>
                </a:schemeClr>
              </a:solidFill>
              <a:latin typeface="Lucida Sans Unicode" panose="020B0602030504020204"/>
              <a:cs typeface="Lucida Sans Unicode" panose="020B0602030504020204"/>
            </a:endParaRP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91DBBD-E5CF-F21B-B551-D677B478269A}"/>
              </a:ext>
            </a:extLst>
          </p:cNvPr>
          <p:cNvSpPr/>
          <p:nvPr/>
        </p:nvSpPr>
        <p:spPr>
          <a:xfrm>
            <a:off x="-152400" y="0"/>
            <a:ext cx="18669000" cy="1085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object 2"/>
          <p:cNvGrpSpPr/>
          <p:nvPr/>
        </p:nvGrpSpPr>
        <p:grpSpPr>
          <a:xfrm>
            <a:off x="9231903" y="2308292"/>
            <a:ext cx="1264920" cy="4003040"/>
            <a:chOff x="9231903" y="2308292"/>
            <a:chExt cx="1264920" cy="4003040"/>
          </a:xfrm>
        </p:grpSpPr>
        <p:sp>
          <p:nvSpPr>
            <p:cNvPr id="3" name="object 3"/>
            <p:cNvSpPr/>
            <p:nvPr/>
          </p:nvSpPr>
          <p:spPr>
            <a:xfrm>
              <a:off x="9809993" y="3551194"/>
              <a:ext cx="113030" cy="2760345"/>
            </a:xfrm>
            <a:custGeom>
              <a:avLst/>
              <a:gdLst/>
              <a:ahLst/>
              <a:cxnLst/>
              <a:rect l="l" t="t" r="r" b="b"/>
              <a:pathLst>
                <a:path w="113029" h="2760345">
                  <a:moveTo>
                    <a:pt x="82" y="54251"/>
                  </a:moveTo>
                  <a:lnTo>
                    <a:pt x="18205" y="9707"/>
                  </a:lnTo>
                  <a:lnTo>
                    <a:pt x="53668" y="0"/>
                  </a:lnTo>
                  <a:lnTo>
                    <a:pt x="59751" y="1167"/>
                  </a:lnTo>
                  <a:lnTo>
                    <a:pt x="93999" y="34937"/>
                  </a:lnTo>
                  <a:lnTo>
                    <a:pt x="95330" y="53626"/>
                  </a:lnTo>
                  <a:lnTo>
                    <a:pt x="94162" y="59703"/>
                  </a:lnTo>
                  <a:lnTo>
                    <a:pt x="60359" y="93919"/>
                  </a:lnTo>
                  <a:lnTo>
                    <a:pt x="41662" y="95249"/>
                  </a:lnTo>
                  <a:lnTo>
                    <a:pt x="35579" y="94082"/>
                  </a:lnTo>
                  <a:lnTo>
                    <a:pt x="1330" y="60312"/>
                  </a:lnTo>
                  <a:lnTo>
                    <a:pt x="82" y="54251"/>
                  </a:lnTo>
                  <a:close/>
                </a:path>
                <a:path w="113029" h="2760345">
                  <a:moveTo>
                    <a:pt x="1330" y="244575"/>
                  </a:moveTo>
                  <a:lnTo>
                    <a:pt x="19453" y="200030"/>
                  </a:lnTo>
                  <a:lnTo>
                    <a:pt x="54916" y="190323"/>
                  </a:lnTo>
                  <a:lnTo>
                    <a:pt x="60999" y="191491"/>
                  </a:lnTo>
                  <a:lnTo>
                    <a:pt x="95247" y="225261"/>
                  </a:lnTo>
                  <a:lnTo>
                    <a:pt x="96578" y="243950"/>
                  </a:lnTo>
                  <a:lnTo>
                    <a:pt x="95409" y="250027"/>
                  </a:lnTo>
                  <a:lnTo>
                    <a:pt x="61607" y="284243"/>
                  </a:lnTo>
                  <a:lnTo>
                    <a:pt x="42909" y="285573"/>
                  </a:lnTo>
                  <a:lnTo>
                    <a:pt x="36826" y="284406"/>
                  </a:lnTo>
                  <a:lnTo>
                    <a:pt x="2578" y="250636"/>
                  </a:lnTo>
                  <a:lnTo>
                    <a:pt x="1330" y="244575"/>
                  </a:lnTo>
                  <a:close/>
                </a:path>
                <a:path w="113029" h="2760345">
                  <a:moveTo>
                    <a:pt x="2578" y="434898"/>
                  </a:moveTo>
                  <a:lnTo>
                    <a:pt x="20701" y="390354"/>
                  </a:lnTo>
                  <a:lnTo>
                    <a:pt x="56164" y="380647"/>
                  </a:lnTo>
                  <a:lnTo>
                    <a:pt x="62247" y="381815"/>
                  </a:lnTo>
                  <a:lnTo>
                    <a:pt x="96495" y="415585"/>
                  </a:lnTo>
                  <a:lnTo>
                    <a:pt x="97826" y="434274"/>
                  </a:lnTo>
                  <a:lnTo>
                    <a:pt x="96657" y="440351"/>
                  </a:lnTo>
                  <a:lnTo>
                    <a:pt x="62855" y="474567"/>
                  </a:lnTo>
                  <a:lnTo>
                    <a:pt x="44157" y="475897"/>
                  </a:lnTo>
                  <a:lnTo>
                    <a:pt x="38074" y="474729"/>
                  </a:lnTo>
                  <a:lnTo>
                    <a:pt x="3826" y="440960"/>
                  </a:lnTo>
                  <a:lnTo>
                    <a:pt x="2578" y="434898"/>
                  </a:lnTo>
                  <a:close/>
                </a:path>
                <a:path w="113029" h="2760345">
                  <a:moveTo>
                    <a:pt x="3826" y="625222"/>
                  </a:moveTo>
                  <a:lnTo>
                    <a:pt x="21949" y="580678"/>
                  </a:lnTo>
                  <a:lnTo>
                    <a:pt x="57412" y="570971"/>
                  </a:lnTo>
                  <a:lnTo>
                    <a:pt x="63495" y="572139"/>
                  </a:lnTo>
                  <a:lnTo>
                    <a:pt x="97743" y="605909"/>
                  </a:lnTo>
                  <a:lnTo>
                    <a:pt x="99074" y="624598"/>
                  </a:lnTo>
                  <a:lnTo>
                    <a:pt x="97905" y="630675"/>
                  </a:lnTo>
                  <a:lnTo>
                    <a:pt x="64103" y="664891"/>
                  </a:lnTo>
                  <a:lnTo>
                    <a:pt x="45405" y="666221"/>
                  </a:lnTo>
                  <a:lnTo>
                    <a:pt x="39322" y="665053"/>
                  </a:lnTo>
                  <a:lnTo>
                    <a:pt x="5074" y="631284"/>
                  </a:lnTo>
                  <a:lnTo>
                    <a:pt x="3826" y="625222"/>
                  </a:lnTo>
                  <a:close/>
                </a:path>
                <a:path w="113029" h="2760345">
                  <a:moveTo>
                    <a:pt x="5074" y="815546"/>
                  </a:moveTo>
                  <a:lnTo>
                    <a:pt x="23197" y="771002"/>
                  </a:lnTo>
                  <a:lnTo>
                    <a:pt x="58660" y="761295"/>
                  </a:lnTo>
                  <a:lnTo>
                    <a:pt x="64742" y="762463"/>
                  </a:lnTo>
                  <a:lnTo>
                    <a:pt x="98991" y="796232"/>
                  </a:lnTo>
                  <a:lnTo>
                    <a:pt x="100322" y="814922"/>
                  </a:lnTo>
                  <a:lnTo>
                    <a:pt x="99153" y="820999"/>
                  </a:lnTo>
                  <a:lnTo>
                    <a:pt x="65351" y="855215"/>
                  </a:lnTo>
                  <a:lnTo>
                    <a:pt x="46653" y="856545"/>
                  </a:lnTo>
                  <a:lnTo>
                    <a:pt x="40570" y="855377"/>
                  </a:lnTo>
                  <a:lnTo>
                    <a:pt x="6322" y="821608"/>
                  </a:lnTo>
                  <a:lnTo>
                    <a:pt x="5074" y="815546"/>
                  </a:lnTo>
                  <a:close/>
                </a:path>
                <a:path w="113029" h="2760345">
                  <a:moveTo>
                    <a:pt x="6322" y="1005870"/>
                  </a:moveTo>
                  <a:lnTo>
                    <a:pt x="24445" y="961326"/>
                  </a:lnTo>
                  <a:lnTo>
                    <a:pt x="59907" y="951619"/>
                  </a:lnTo>
                  <a:lnTo>
                    <a:pt x="65990" y="952787"/>
                  </a:lnTo>
                  <a:lnTo>
                    <a:pt x="100239" y="986556"/>
                  </a:lnTo>
                  <a:lnTo>
                    <a:pt x="101569" y="1005246"/>
                  </a:lnTo>
                  <a:lnTo>
                    <a:pt x="100401" y="1011323"/>
                  </a:lnTo>
                  <a:lnTo>
                    <a:pt x="66598" y="1045539"/>
                  </a:lnTo>
                  <a:lnTo>
                    <a:pt x="47901" y="1046869"/>
                  </a:lnTo>
                  <a:lnTo>
                    <a:pt x="41818" y="1045701"/>
                  </a:lnTo>
                  <a:lnTo>
                    <a:pt x="7570" y="1011932"/>
                  </a:lnTo>
                  <a:lnTo>
                    <a:pt x="6322" y="1005870"/>
                  </a:lnTo>
                  <a:close/>
                </a:path>
                <a:path w="113029" h="2760345">
                  <a:moveTo>
                    <a:pt x="7569" y="1196194"/>
                  </a:moveTo>
                  <a:lnTo>
                    <a:pt x="25692" y="1151650"/>
                  </a:lnTo>
                  <a:lnTo>
                    <a:pt x="61155" y="1141943"/>
                  </a:lnTo>
                  <a:lnTo>
                    <a:pt x="67238" y="1143111"/>
                  </a:lnTo>
                  <a:lnTo>
                    <a:pt x="101486" y="1176880"/>
                  </a:lnTo>
                  <a:lnTo>
                    <a:pt x="102817" y="1195570"/>
                  </a:lnTo>
                  <a:lnTo>
                    <a:pt x="101649" y="1201647"/>
                  </a:lnTo>
                  <a:lnTo>
                    <a:pt x="67846" y="1235863"/>
                  </a:lnTo>
                  <a:lnTo>
                    <a:pt x="49149" y="1237193"/>
                  </a:lnTo>
                  <a:lnTo>
                    <a:pt x="43066" y="1236025"/>
                  </a:lnTo>
                  <a:lnTo>
                    <a:pt x="8818" y="1202256"/>
                  </a:lnTo>
                  <a:lnTo>
                    <a:pt x="7569" y="1196194"/>
                  </a:lnTo>
                  <a:close/>
                </a:path>
                <a:path w="113029" h="2760345">
                  <a:moveTo>
                    <a:pt x="8817" y="1386518"/>
                  </a:moveTo>
                  <a:lnTo>
                    <a:pt x="26940" y="1341974"/>
                  </a:lnTo>
                  <a:lnTo>
                    <a:pt x="62403" y="1332267"/>
                  </a:lnTo>
                  <a:lnTo>
                    <a:pt x="68486" y="1333434"/>
                  </a:lnTo>
                  <a:lnTo>
                    <a:pt x="102734" y="1367204"/>
                  </a:lnTo>
                  <a:lnTo>
                    <a:pt x="104065" y="1385894"/>
                  </a:lnTo>
                  <a:lnTo>
                    <a:pt x="102897" y="1391971"/>
                  </a:lnTo>
                  <a:lnTo>
                    <a:pt x="69094" y="1426187"/>
                  </a:lnTo>
                  <a:lnTo>
                    <a:pt x="50396" y="1427517"/>
                  </a:lnTo>
                  <a:lnTo>
                    <a:pt x="44314" y="1426349"/>
                  </a:lnTo>
                  <a:lnTo>
                    <a:pt x="10065" y="1392580"/>
                  </a:lnTo>
                  <a:lnTo>
                    <a:pt x="8817" y="1386518"/>
                  </a:lnTo>
                  <a:close/>
                </a:path>
                <a:path w="113029" h="2760345">
                  <a:moveTo>
                    <a:pt x="10065" y="1576842"/>
                  </a:moveTo>
                  <a:lnTo>
                    <a:pt x="28188" y="1532298"/>
                  </a:lnTo>
                  <a:lnTo>
                    <a:pt x="63651" y="1522591"/>
                  </a:lnTo>
                  <a:lnTo>
                    <a:pt x="69734" y="1523759"/>
                  </a:lnTo>
                  <a:lnTo>
                    <a:pt x="103982" y="1557528"/>
                  </a:lnTo>
                  <a:lnTo>
                    <a:pt x="105313" y="1576218"/>
                  </a:lnTo>
                  <a:lnTo>
                    <a:pt x="104144" y="1582295"/>
                  </a:lnTo>
                  <a:lnTo>
                    <a:pt x="70342" y="1616511"/>
                  </a:lnTo>
                  <a:lnTo>
                    <a:pt x="51644" y="1617841"/>
                  </a:lnTo>
                  <a:lnTo>
                    <a:pt x="45561" y="1616673"/>
                  </a:lnTo>
                  <a:lnTo>
                    <a:pt x="11313" y="1582903"/>
                  </a:lnTo>
                  <a:lnTo>
                    <a:pt x="10065" y="1576842"/>
                  </a:lnTo>
                  <a:close/>
                </a:path>
                <a:path w="113029" h="2760345">
                  <a:moveTo>
                    <a:pt x="11313" y="1767166"/>
                  </a:moveTo>
                  <a:lnTo>
                    <a:pt x="29436" y="1722622"/>
                  </a:lnTo>
                  <a:lnTo>
                    <a:pt x="64899" y="1712915"/>
                  </a:lnTo>
                  <a:lnTo>
                    <a:pt x="70982" y="1714083"/>
                  </a:lnTo>
                  <a:lnTo>
                    <a:pt x="105230" y="1747852"/>
                  </a:lnTo>
                  <a:lnTo>
                    <a:pt x="106561" y="1766542"/>
                  </a:lnTo>
                  <a:lnTo>
                    <a:pt x="105392" y="1772619"/>
                  </a:lnTo>
                  <a:lnTo>
                    <a:pt x="71590" y="1806835"/>
                  </a:lnTo>
                  <a:lnTo>
                    <a:pt x="52892" y="1808165"/>
                  </a:lnTo>
                  <a:lnTo>
                    <a:pt x="46809" y="1806997"/>
                  </a:lnTo>
                  <a:lnTo>
                    <a:pt x="12561" y="1773227"/>
                  </a:lnTo>
                  <a:lnTo>
                    <a:pt x="11313" y="1767166"/>
                  </a:lnTo>
                  <a:close/>
                </a:path>
                <a:path w="113029" h="2760345">
                  <a:moveTo>
                    <a:pt x="12561" y="1957490"/>
                  </a:moveTo>
                  <a:lnTo>
                    <a:pt x="30684" y="1912946"/>
                  </a:lnTo>
                  <a:lnTo>
                    <a:pt x="66147" y="1903239"/>
                  </a:lnTo>
                  <a:lnTo>
                    <a:pt x="72230" y="1904406"/>
                  </a:lnTo>
                  <a:lnTo>
                    <a:pt x="106478" y="1938176"/>
                  </a:lnTo>
                  <a:lnTo>
                    <a:pt x="107809" y="1956866"/>
                  </a:lnTo>
                  <a:lnTo>
                    <a:pt x="106640" y="1962943"/>
                  </a:lnTo>
                  <a:lnTo>
                    <a:pt x="72838" y="1997159"/>
                  </a:lnTo>
                  <a:lnTo>
                    <a:pt x="54140" y="1998489"/>
                  </a:lnTo>
                  <a:lnTo>
                    <a:pt x="48057" y="1997321"/>
                  </a:lnTo>
                  <a:lnTo>
                    <a:pt x="13809" y="1963551"/>
                  </a:lnTo>
                  <a:lnTo>
                    <a:pt x="12561" y="1957490"/>
                  </a:lnTo>
                  <a:close/>
                </a:path>
                <a:path w="113029" h="2760345">
                  <a:moveTo>
                    <a:pt x="13809" y="2147814"/>
                  </a:moveTo>
                  <a:lnTo>
                    <a:pt x="31932" y="2103270"/>
                  </a:lnTo>
                  <a:lnTo>
                    <a:pt x="67395" y="2093563"/>
                  </a:lnTo>
                  <a:lnTo>
                    <a:pt x="73477" y="2094730"/>
                  </a:lnTo>
                  <a:lnTo>
                    <a:pt x="107726" y="2128500"/>
                  </a:lnTo>
                  <a:lnTo>
                    <a:pt x="109057" y="2147190"/>
                  </a:lnTo>
                  <a:lnTo>
                    <a:pt x="107888" y="2153267"/>
                  </a:lnTo>
                  <a:lnTo>
                    <a:pt x="74086" y="2187483"/>
                  </a:lnTo>
                  <a:lnTo>
                    <a:pt x="55388" y="2188812"/>
                  </a:lnTo>
                  <a:lnTo>
                    <a:pt x="49305" y="2187645"/>
                  </a:lnTo>
                  <a:lnTo>
                    <a:pt x="15057" y="2153875"/>
                  </a:lnTo>
                  <a:lnTo>
                    <a:pt x="13809" y="2147814"/>
                  </a:lnTo>
                  <a:close/>
                </a:path>
                <a:path w="113029" h="2760345">
                  <a:moveTo>
                    <a:pt x="15056" y="2338138"/>
                  </a:moveTo>
                  <a:lnTo>
                    <a:pt x="33180" y="2293594"/>
                  </a:lnTo>
                  <a:lnTo>
                    <a:pt x="68642" y="2283887"/>
                  </a:lnTo>
                  <a:lnTo>
                    <a:pt x="74725" y="2285054"/>
                  </a:lnTo>
                  <a:lnTo>
                    <a:pt x="108973" y="2318824"/>
                  </a:lnTo>
                  <a:lnTo>
                    <a:pt x="110304" y="2337514"/>
                  </a:lnTo>
                  <a:lnTo>
                    <a:pt x="109136" y="2343591"/>
                  </a:lnTo>
                  <a:lnTo>
                    <a:pt x="75333" y="2377807"/>
                  </a:lnTo>
                  <a:lnTo>
                    <a:pt x="56636" y="2379137"/>
                  </a:lnTo>
                  <a:lnTo>
                    <a:pt x="50553" y="2377969"/>
                  </a:lnTo>
                  <a:lnTo>
                    <a:pt x="16305" y="2344199"/>
                  </a:lnTo>
                  <a:lnTo>
                    <a:pt x="15056" y="2338138"/>
                  </a:lnTo>
                  <a:close/>
                </a:path>
                <a:path w="113029" h="2760345">
                  <a:moveTo>
                    <a:pt x="16304" y="2528462"/>
                  </a:moveTo>
                  <a:lnTo>
                    <a:pt x="34427" y="2483918"/>
                  </a:lnTo>
                  <a:lnTo>
                    <a:pt x="69890" y="2474211"/>
                  </a:lnTo>
                  <a:lnTo>
                    <a:pt x="75973" y="2475378"/>
                  </a:lnTo>
                  <a:lnTo>
                    <a:pt x="110221" y="2509148"/>
                  </a:lnTo>
                  <a:lnTo>
                    <a:pt x="111552" y="2527838"/>
                  </a:lnTo>
                  <a:lnTo>
                    <a:pt x="110384" y="2533914"/>
                  </a:lnTo>
                  <a:lnTo>
                    <a:pt x="76581" y="2568131"/>
                  </a:lnTo>
                  <a:lnTo>
                    <a:pt x="57884" y="2569460"/>
                  </a:lnTo>
                  <a:lnTo>
                    <a:pt x="51801" y="2568293"/>
                  </a:lnTo>
                  <a:lnTo>
                    <a:pt x="17552" y="2534523"/>
                  </a:lnTo>
                  <a:lnTo>
                    <a:pt x="16304" y="2528462"/>
                  </a:lnTo>
                  <a:close/>
                </a:path>
                <a:path w="113029" h="2760345">
                  <a:moveTo>
                    <a:pt x="17552" y="2718786"/>
                  </a:moveTo>
                  <a:lnTo>
                    <a:pt x="35675" y="2674242"/>
                  </a:lnTo>
                  <a:lnTo>
                    <a:pt x="71138" y="2664535"/>
                  </a:lnTo>
                  <a:lnTo>
                    <a:pt x="77221" y="2665702"/>
                  </a:lnTo>
                  <a:lnTo>
                    <a:pt x="111469" y="2699472"/>
                  </a:lnTo>
                  <a:lnTo>
                    <a:pt x="112800" y="2718161"/>
                  </a:lnTo>
                  <a:lnTo>
                    <a:pt x="111632" y="2724239"/>
                  </a:lnTo>
                  <a:lnTo>
                    <a:pt x="77829" y="2758455"/>
                  </a:lnTo>
                  <a:lnTo>
                    <a:pt x="59131" y="2759785"/>
                  </a:lnTo>
                  <a:lnTo>
                    <a:pt x="53049" y="2758617"/>
                  </a:lnTo>
                  <a:lnTo>
                    <a:pt x="18800" y="2724847"/>
                  </a:lnTo>
                  <a:lnTo>
                    <a:pt x="17552" y="2718786"/>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9231903" y="2308292"/>
              <a:ext cx="1238249" cy="1238250"/>
            </a:xfrm>
            <a:prstGeom prst="rect">
              <a:avLst/>
            </a:prstGeom>
          </p:spPr>
        </p:pic>
        <p:pic>
          <p:nvPicPr>
            <p:cNvPr id="5" name="object 5"/>
            <p:cNvPicPr/>
            <p:nvPr/>
          </p:nvPicPr>
          <p:blipFill>
            <a:blip r:embed="rId2" cstate="print"/>
            <a:stretch>
              <a:fillRect/>
            </a:stretch>
          </p:blipFill>
          <p:spPr>
            <a:xfrm>
              <a:off x="9258492" y="4336044"/>
              <a:ext cx="1238249" cy="1238249"/>
            </a:xfrm>
            <a:prstGeom prst="rect">
              <a:avLst/>
            </a:prstGeom>
          </p:spPr>
        </p:pic>
      </p:grpSp>
      <p:pic>
        <p:nvPicPr>
          <p:cNvPr id="6" name="object 6"/>
          <p:cNvPicPr/>
          <p:nvPr/>
        </p:nvPicPr>
        <p:blipFill>
          <a:blip r:embed="rId2" cstate="print"/>
          <a:stretch>
            <a:fillRect/>
          </a:stretch>
        </p:blipFill>
        <p:spPr>
          <a:xfrm>
            <a:off x="9258492" y="6363796"/>
            <a:ext cx="1238249" cy="1238249"/>
          </a:xfrm>
          <a:prstGeom prst="rect">
            <a:avLst/>
          </a:prstGeom>
        </p:spPr>
      </p:pic>
      <p:pic>
        <p:nvPicPr>
          <p:cNvPr id="8" name="object 8"/>
          <p:cNvPicPr/>
          <p:nvPr/>
        </p:nvPicPr>
        <p:blipFill>
          <a:blip r:embed="rId3" cstate="print"/>
          <a:stretch>
            <a:fillRect/>
          </a:stretch>
        </p:blipFill>
        <p:spPr>
          <a:xfrm>
            <a:off x="11533466" y="0"/>
            <a:ext cx="6754316" cy="6348746"/>
          </a:xfrm>
          <a:prstGeom prst="rect">
            <a:avLst/>
          </a:prstGeom>
        </p:spPr>
      </p:pic>
      <p:sp>
        <p:nvSpPr>
          <p:cNvPr id="12" name="object 12"/>
          <p:cNvSpPr txBox="1">
            <a:spLocks noGrp="1"/>
          </p:cNvSpPr>
          <p:nvPr>
            <p:ph type="title"/>
          </p:nvPr>
        </p:nvSpPr>
        <p:spPr>
          <a:xfrm>
            <a:off x="10822935" y="2459829"/>
            <a:ext cx="5751834" cy="751488"/>
          </a:xfrm>
          <a:prstGeom prst="rect">
            <a:avLst/>
          </a:prstGeom>
        </p:spPr>
        <p:txBody>
          <a:bodyPr vert="horz" wrap="square" lIns="0" tIns="12700" rIns="0" bIns="0" rtlCol="0">
            <a:spAutoFit/>
          </a:bodyPr>
          <a:lstStyle/>
          <a:p>
            <a:pPr marL="12700">
              <a:lnSpc>
                <a:spcPct val="100000"/>
              </a:lnSpc>
              <a:spcBef>
                <a:spcPts val="100"/>
              </a:spcBef>
            </a:pPr>
            <a:r>
              <a:rPr lang="en-US" sz="4800" spc="495" dirty="0">
                <a:solidFill>
                  <a:schemeClr val="tx1"/>
                </a:solidFill>
                <a:latin typeface="Tahoma" panose="020B0604030504040204"/>
                <a:cs typeface="Tahoma" panose="020B0604030504040204"/>
              </a:rPr>
              <a:t>Preprocessing</a:t>
            </a:r>
            <a:endParaRPr sz="4800" dirty="0">
              <a:solidFill>
                <a:schemeClr val="tx1"/>
              </a:solidFill>
              <a:latin typeface="Tahoma" panose="020B0604030504040204"/>
              <a:cs typeface="Tahoma" panose="020B0604030504040204"/>
            </a:endParaRPr>
          </a:p>
        </p:txBody>
      </p:sp>
      <p:sp>
        <p:nvSpPr>
          <p:cNvPr id="13" name="object 13"/>
          <p:cNvSpPr txBox="1"/>
          <p:nvPr/>
        </p:nvSpPr>
        <p:spPr>
          <a:xfrm>
            <a:off x="1203857" y="3946557"/>
            <a:ext cx="6893559" cy="1183640"/>
          </a:xfrm>
          <a:prstGeom prst="rect">
            <a:avLst/>
          </a:prstGeom>
        </p:spPr>
        <p:txBody>
          <a:bodyPr vert="horz" wrap="square" lIns="0" tIns="12700" rIns="0" bIns="0" rtlCol="0">
            <a:spAutoFit/>
          </a:bodyPr>
          <a:lstStyle/>
          <a:p>
            <a:pPr marL="12700">
              <a:lnSpc>
                <a:spcPct val="100000"/>
              </a:lnSpc>
              <a:spcBef>
                <a:spcPts val="100"/>
              </a:spcBef>
            </a:pPr>
            <a:r>
              <a:rPr sz="7600" b="1" spc="400" dirty="0">
                <a:solidFill>
                  <a:srgbClr val="FFBD58"/>
                </a:solidFill>
                <a:latin typeface="Tahoma" panose="020B0604030504040204"/>
                <a:cs typeface="Tahoma" panose="020B0604030504040204"/>
              </a:rPr>
              <a:t>Methodology</a:t>
            </a:r>
            <a:endParaRPr sz="7600">
              <a:latin typeface="Tahoma" panose="020B0604030504040204"/>
              <a:cs typeface="Tahoma" panose="020B0604030504040204"/>
            </a:endParaRPr>
          </a:p>
        </p:txBody>
      </p:sp>
      <p:sp>
        <p:nvSpPr>
          <p:cNvPr id="14" name="object 14"/>
          <p:cNvSpPr txBox="1"/>
          <p:nvPr/>
        </p:nvSpPr>
        <p:spPr>
          <a:xfrm>
            <a:off x="10763405" y="4487582"/>
            <a:ext cx="5125564" cy="1490152"/>
          </a:xfrm>
          <a:prstGeom prst="rect">
            <a:avLst/>
          </a:prstGeom>
        </p:spPr>
        <p:txBody>
          <a:bodyPr vert="horz" wrap="square" lIns="0" tIns="12700" rIns="0" bIns="0" rtlCol="0">
            <a:spAutoFit/>
          </a:bodyPr>
          <a:lstStyle/>
          <a:p>
            <a:pPr marL="12700">
              <a:lnSpc>
                <a:spcPct val="100000"/>
              </a:lnSpc>
              <a:spcBef>
                <a:spcPts val="100"/>
              </a:spcBef>
            </a:pPr>
            <a:r>
              <a:rPr lang="en-US" sz="4800" b="1" spc="50" dirty="0">
                <a:latin typeface="Tahoma" panose="020B0604030504040204"/>
                <a:cs typeface="Tahoma" panose="020B0604030504040204"/>
              </a:rPr>
              <a:t>Developing ML Model</a:t>
            </a:r>
            <a:endParaRPr lang="en-IN" sz="4800" dirty="0">
              <a:latin typeface="Tahoma" panose="020B0604030504040204"/>
              <a:cs typeface="Tahoma" panose="020B0604030504040204"/>
            </a:endParaRPr>
          </a:p>
        </p:txBody>
      </p:sp>
      <p:sp>
        <p:nvSpPr>
          <p:cNvPr id="15" name="object 15"/>
          <p:cNvSpPr txBox="1"/>
          <p:nvPr/>
        </p:nvSpPr>
        <p:spPr>
          <a:xfrm>
            <a:off x="10861034" y="6515334"/>
            <a:ext cx="4150365" cy="1490152"/>
          </a:xfrm>
          <a:prstGeom prst="rect">
            <a:avLst/>
          </a:prstGeom>
        </p:spPr>
        <p:txBody>
          <a:bodyPr vert="horz" wrap="square" lIns="0" tIns="12700" rIns="0" bIns="0" rtlCol="0">
            <a:spAutoFit/>
          </a:bodyPr>
          <a:lstStyle/>
          <a:p>
            <a:pPr marL="12700">
              <a:lnSpc>
                <a:spcPct val="100000"/>
              </a:lnSpc>
              <a:spcBef>
                <a:spcPts val="100"/>
              </a:spcBef>
            </a:pPr>
            <a:r>
              <a:rPr lang="en-US" sz="4800" b="1" spc="-140" dirty="0">
                <a:latin typeface="Tahoma" panose="020B0604030504040204"/>
                <a:cs typeface="Tahoma" panose="020B0604030504040204"/>
              </a:rPr>
              <a:t>Web interface for the user</a:t>
            </a:r>
            <a:endParaRPr sz="4800" dirty="0">
              <a:latin typeface="Tahoma" panose="020B0604030504040204"/>
              <a:cs typeface="Tahoma" panose="020B060403050404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13436A1-B561-DFC0-B7BC-2964A764C7E7}"/>
              </a:ext>
            </a:extLst>
          </p:cNvPr>
          <p:cNvSpPr/>
          <p:nvPr/>
        </p:nvSpPr>
        <p:spPr>
          <a:xfrm>
            <a:off x="-152400" y="0"/>
            <a:ext cx="18669000" cy="1085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bject 2"/>
          <p:cNvSpPr/>
          <p:nvPr/>
        </p:nvSpPr>
        <p:spPr>
          <a:xfrm>
            <a:off x="13099259" y="2646619"/>
            <a:ext cx="739140" cy="1087755"/>
          </a:xfrm>
          <a:custGeom>
            <a:avLst/>
            <a:gdLst/>
            <a:ahLst/>
            <a:cxnLst/>
            <a:rect l="l" t="t" r="r" b="b"/>
            <a:pathLst>
              <a:path w="739140" h="1087754">
                <a:moveTo>
                  <a:pt x="0" y="1087303"/>
                </a:moveTo>
                <a:lnTo>
                  <a:pt x="738616" y="0"/>
                </a:lnTo>
              </a:path>
            </a:pathLst>
          </a:custGeom>
          <a:ln w="19079">
            <a:solidFill>
              <a:srgbClr val="FFFFFF"/>
            </a:solidFill>
          </a:ln>
        </p:spPr>
        <p:txBody>
          <a:bodyPr wrap="square" lIns="0" tIns="0" rIns="0" bIns="0" rtlCol="0"/>
          <a:lstStyle/>
          <a:p>
            <a:endParaRPr/>
          </a:p>
        </p:txBody>
      </p:sp>
      <p:pic>
        <p:nvPicPr>
          <p:cNvPr id="3" name="object 3"/>
          <p:cNvPicPr/>
          <p:nvPr/>
        </p:nvPicPr>
        <p:blipFill>
          <a:blip r:embed="rId2" cstate="print"/>
          <a:stretch>
            <a:fillRect/>
          </a:stretch>
        </p:blipFill>
        <p:spPr>
          <a:xfrm>
            <a:off x="0" y="0"/>
            <a:ext cx="7467648" cy="7861990"/>
          </a:xfrm>
          <a:prstGeom prst="rect">
            <a:avLst/>
          </a:prstGeom>
        </p:spPr>
      </p:pic>
      <p:sp>
        <p:nvSpPr>
          <p:cNvPr id="4" name="object 4"/>
          <p:cNvSpPr/>
          <p:nvPr/>
        </p:nvSpPr>
        <p:spPr>
          <a:xfrm>
            <a:off x="12472594" y="1998395"/>
            <a:ext cx="609600" cy="609600"/>
          </a:xfrm>
          <a:custGeom>
            <a:avLst/>
            <a:gdLst/>
            <a:ahLst/>
            <a:cxnLst/>
            <a:rect l="l" t="t" r="r" b="b"/>
            <a:pathLst>
              <a:path w="609600" h="609600">
                <a:moveTo>
                  <a:pt x="478586" y="190639"/>
                </a:moveTo>
                <a:lnTo>
                  <a:pt x="477367" y="184391"/>
                </a:lnTo>
                <a:lnTo>
                  <a:pt x="473722" y="178879"/>
                </a:lnTo>
                <a:lnTo>
                  <a:pt x="468210" y="175234"/>
                </a:lnTo>
                <a:lnTo>
                  <a:pt x="461949" y="174015"/>
                </a:lnTo>
                <a:lnTo>
                  <a:pt x="455701" y="175234"/>
                </a:lnTo>
                <a:lnTo>
                  <a:pt x="450189" y="178879"/>
                </a:lnTo>
                <a:lnTo>
                  <a:pt x="233680" y="395401"/>
                </a:lnTo>
                <a:lnTo>
                  <a:pt x="159372" y="321094"/>
                </a:lnTo>
                <a:lnTo>
                  <a:pt x="153873" y="317436"/>
                </a:lnTo>
                <a:lnTo>
                  <a:pt x="147612" y="316217"/>
                </a:lnTo>
                <a:lnTo>
                  <a:pt x="141351" y="317436"/>
                </a:lnTo>
                <a:lnTo>
                  <a:pt x="135851" y="321094"/>
                </a:lnTo>
                <a:lnTo>
                  <a:pt x="132194" y="326593"/>
                </a:lnTo>
                <a:lnTo>
                  <a:pt x="130975" y="332854"/>
                </a:lnTo>
                <a:lnTo>
                  <a:pt x="132194" y="339115"/>
                </a:lnTo>
                <a:lnTo>
                  <a:pt x="135851" y="344614"/>
                </a:lnTo>
                <a:lnTo>
                  <a:pt x="225171" y="433933"/>
                </a:lnTo>
                <a:lnTo>
                  <a:pt x="229425" y="435559"/>
                </a:lnTo>
                <a:lnTo>
                  <a:pt x="233680" y="435559"/>
                </a:lnTo>
                <a:lnTo>
                  <a:pt x="237934" y="435559"/>
                </a:lnTo>
                <a:lnTo>
                  <a:pt x="242189" y="433933"/>
                </a:lnTo>
                <a:lnTo>
                  <a:pt x="473722" y="202412"/>
                </a:lnTo>
                <a:lnTo>
                  <a:pt x="477367" y="196900"/>
                </a:lnTo>
                <a:lnTo>
                  <a:pt x="478586" y="190639"/>
                </a:lnTo>
                <a:close/>
              </a:path>
              <a:path w="609600" h="609600">
                <a:moveTo>
                  <a:pt x="609574" y="304787"/>
                </a:moveTo>
                <a:lnTo>
                  <a:pt x="605574" y="255409"/>
                </a:lnTo>
                <a:lnTo>
                  <a:pt x="594004" y="208546"/>
                </a:lnTo>
                <a:lnTo>
                  <a:pt x="576300" y="166725"/>
                </a:lnTo>
                <a:lnTo>
                  <a:pt x="576300" y="304787"/>
                </a:lnTo>
                <a:lnTo>
                  <a:pt x="571919" y="353529"/>
                </a:lnTo>
                <a:lnTo>
                  <a:pt x="559282" y="399427"/>
                </a:lnTo>
                <a:lnTo>
                  <a:pt x="539178" y="441718"/>
                </a:lnTo>
                <a:lnTo>
                  <a:pt x="512368" y="479628"/>
                </a:lnTo>
                <a:lnTo>
                  <a:pt x="479615" y="512368"/>
                </a:lnTo>
                <a:lnTo>
                  <a:pt x="441718" y="539178"/>
                </a:lnTo>
                <a:lnTo>
                  <a:pt x="399427" y="559282"/>
                </a:lnTo>
                <a:lnTo>
                  <a:pt x="353517" y="571919"/>
                </a:lnTo>
                <a:lnTo>
                  <a:pt x="304774" y="576300"/>
                </a:lnTo>
                <a:lnTo>
                  <a:pt x="256032" y="571919"/>
                </a:lnTo>
                <a:lnTo>
                  <a:pt x="210134" y="559282"/>
                </a:lnTo>
                <a:lnTo>
                  <a:pt x="167843" y="539178"/>
                </a:lnTo>
                <a:lnTo>
                  <a:pt x="129946" y="512368"/>
                </a:lnTo>
                <a:lnTo>
                  <a:pt x="97193" y="479628"/>
                </a:lnTo>
                <a:lnTo>
                  <a:pt x="70383" y="441718"/>
                </a:lnTo>
                <a:lnTo>
                  <a:pt x="50279" y="399427"/>
                </a:lnTo>
                <a:lnTo>
                  <a:pt x="37642" y="353529"/>
                </a:lnTo>
                <a:lnTo>
                  <a:pt x="33261" y="304787"/>
                </a:lnTo>
                <a:lnTo>
                  <a:pt x="37642" y="256044"/>
                </a:lnTo>
                <a:lnTo>
                  <a:pt x="50279" y="210134"/>
                </a:lnTo>
                <a:lnTo>
                  <a:pt x="70383" y="167843"/>
                </a:lnTo>
                <a:lnTo>
                  <a:pt x="97193" y="129946"/>
                </a:lnTo>
                <a:lnTo>
                  <a:pt x="129946" y="97205"/>
                </a:lnTo>
                <a:lnTo>
                  <a:pt x="167843" y="70383"/>
                </a:lnTo>
                <a:lnTo>
                  <a:pt x="210134" y="50279"/>
                </a:lnTo>
                <a:lnTo>
                  <a:pt x="256032" y="37642"/>
                </a:lnTo>
                <a:lnTo>
                  <a:pt x="304774" y="33261"/>
                </a:lnTo>
                <a:lnTo>
                  <a:pt x="353517" y="37642"/>
                </a:lnTo>
                <a:lnTo>
                  <a:pt x="399427" y="50279"/>
                </a:lnTo>
                <a:lnTo>
                  <a:pt x="441718" y="70383"/>
                </a:lnTo>
                <a:lnTo>
                  <a:pt x="479615" y="97205"/>
                </a:lnTo>
                <a:lnTo>
                  <a:pt x="512368" y="129946"/>
                </a:lnTo>
                <a:lnTo>
                  <a:pt x="539178" y="167843"/>
                </a:lnTo>
                <a:lnTo>
                  <a:pt x="559282" y="210134"/>
                </a:lnTo>
                <a:lnTo>
                  <a:pt x="571919" y="256044"/>
                </a:lnTo>
                <a:lnTo>
                  <a:pt x="576300" y="304787"/>
                </a:lnTo>
                <a:lnTo>
                  <a:pt x="576300" y="166725"/>
                </a:lnTo>
                <a:lnTo>
                  <a:pt x="550684" y="124904"/>
                </a:lnTo>
                <a:lnTo>
                  <a:pt x="520192" y="89369"/>
                </a:lnTo>
                <a:lnTo>
                  <a:pt x="484670" y="58877"/>
                </a:lnTo>
                <a:lnTo>
                  <a:pt x="444728" y="34074"/>
                </a:lnTo>
                <a:lnTo>
                  <a:pt x="401015" y="15557"/>
                </a:lnTo>
                <a:lnTo>
                  <a:pt x="354152" y="4000"/>
                </a:lnTo>
                <a:lnTo>
                  <a:pt x="304774" y="0"/>
                </a:lnTo>
                <a:lnTo>
                  <a:pt x="255409" y="4000"/>
                </a:lnTo>
                <a:lnTo>
                  <a:pt x="208546" y="15557"/>
                </a:lnTo>
                <a:lnTo>
                  <a:pt x="164833" y="34074"/>
                </a:lnTo>
                <a:lnTo>
                  <a:pt x="124891" y="58877"/>
                </a:lnTo>
                <a:lnTo>
                  <a:pt x="89369" y="89369"/>
                </a:lnTo>
                <a:lnTo>
                  <a:pt x="58877" y="124891"/>
                </a:lnTo>
                <a:lnTo>
                  <a:pt x="34061" y="164833"/>
                </a:lnTo>
                <a:lnTo>
                  <a:pt x="15557" y="208546"/>
                </a:lnTo>
                <a:lnTo>
                  <a:pt x="3987" y="255409"/>
                </a:lnTo>
                <a:lnTo>
                  <a:pt x="0" y="304787"/>
                </a:lnTo>
                <a:lnTo>
                  <a:pt x="3987" y="354152"/>
                </a:lnTo>
                <a:lnTo>
                  <a:pt x="15557" y="401015"/>
                </a:lnTo>
                <a:lnTo>
                  <a:pt x="34061" y="444728"/>
                </a:lnTo>
                <a:lnTo>
                  <a:pt x="58877" y="484670"/>
                </a:lnTo>
                <a:lnTo>
                  <a:pt x="89369" y="520204"/>
                </a:lnTo>
                <a:lnTo>
                  <a:pt x="124891" y="550684"/>
                </a:lnTo>
                <a:lnTo>
                  <a:pt x="164833" y="575500"/>
                </a:lnTo>
                <a:lnTo>
                  <a:pt x="208546" y="594004"/>
                </a:lnTo>
                <a:lnTo>
                  <a:pt x="255409" y="605574"/>
                </a:lnTo>
                <a:lnTo>
                  <a:pt x="304774" y="609574"/>
                </a:lnTo>
                <a:lnTo>
                  <a:pt x="354152" y="605574"/>
                </a:lnTo>
                <a:lnTo>
                  <a:pt x="401015" y="594004"/>
                </a:lnTo>
                <a:lnTo>
                  <a:pt x="442823" y="576300"/>
                </a:lnTo>
                <a:lnTo>
                  <a:pt x="444728" y="575500"/>
                </a:lnTo>
                <a:lnTo>
                  <a:pt x="484670" y="550684"/>
                </a:lnTo>
                <a:lnTo>
                  <a:pt x="520192" y="520204"/>
                </a:lnTo>
                <a:lnTo>
                  <a:pt x="550684" y="484670"/>
                </a:lnTo>
                <a:lnTo>
                  <a:pt x="575500" y="444728"/>
                </a:lnTo>
                <a:lnTo>
                  <a:pt x="594004" y="401015"/>
                </a:lnTo>
                <a:lnTo>
                  <a:pt x="605574" y="354152"/>
                </a:lnTo>
                <a:lnTo>
                  <a:pt x="609574" y="304787"/>
                </a:lnTo>
                <a:close/>
              </a:path>
            </a:pathLst>
          </a:custGeom>
          <a:solidFill>
            <a:srgbClr val="FFFFFF"/>
          </a:solidFill>
        </p:spPr>
        <p:txBody>
          <a:bodyPr wrap="square" lIns="0" tIns="0" rIns="0" bIns="0" rtlCol="0"/>
          <a:lstStyle/>
          <a:p>
            <a:endParaRPr/>
          </a:p>
        </p:txBody>
      </p:sp>
      <p:grpSp>
        <p:nvGrpSpPr>
          <p:cNvPr id="5" name="object 5"/>
          <p:cNvGrpSpPr/>
          <p:nvPr/>
        </p:nvGrpSpPr>
        <p:grpSpPr>
          <a:xfrm>
            <a:off x="9829387" y="3523032"/>
            <a:ext cx="4646930" cy="4697730"/>
            <a:chOff x="9829387" y="3523032"/>
            <a:chExt cx="4646930" cy="4697730"/>
          </a:xfrm>
        </p:grpSpPr>
        <p:pic>
          <p:nvPicPr>
            <p:cNvPr id="6" name="object 6"/>
            <p:cNvPicPr/>
            <p:nvPr/>
          </p:nvPicPr>
          <p:blipFill>
            <a:blip r:embed="rId3" cstate="print"/>
            <a:stretch>
              <a:fillRect/>
            </a:stretch>
          </p:blipFill>
          <p:spPr>
            <a:xfrm>
              <a:off x="9829387" y="3523053"/>
              <a:ext cx="3691537" cy="4697174"/>
            </a:xfrm>
            <a:prstGeom prst="rect">
              <a:avLst/>
            </a:prstGeom>
          </p:spPr>
        </p:pic>
        <p:sp>
          <p:nvSpPr>
            <p:cNvPr id="7" name="object 7"/>
            <p:cNvSpPr/>
            <p:nvPr/>
          </p:nvSpPr>
          <p:spPr>
            <a:xfrm>
              <a:off x="11721609" y="3523032"/>
              <a:ext cx="1465580" cy="4563110"/>
            </a:xfrm>
            <a:custGeom>
              <a:avLst/>
              <a:gdLst/>
              <a:ahLst/>
              <a:cxnLst/>
              <a:rect l="l" t="t" r="r" b="b"/>
              <a:pathLst>
                <a:path w="1465580" h="4563109">
                  <a:moveTo>
                    <a:pt x="1128583" y="4563027"/>
                  </a:moveTo>
                  <a:lnTo>
                    <a:pt x="0" y="0"/>
                  </a:lnTo>
                  <a:lnTo>
                    <a:pt x="161109" y="3359"/>
                  </a:lnTo>
                  <a:lnTo>
                    <a:pt x="318143" y="11328"/>
                  </a:lnTo>
                  <a:lnTo>
                    <a:pt x="369514" y="15005"/>
                  </a:lnTo>
                  <a:lnTo>
                    <a:pt x="1465576" y="4446975"/>
                  </a:lnTo>
                  <a:lnTo>
                    <a:pt x="1379145" y="4483132"/>
                  </a:lnTo>
                  <a:lnTo>
                    <a:pt x="1284597" y="4517004"/>
                  </a:lnTo>
                  <a:lnTo>
                    <a:pt x="1182402" y="4548362"/>
                  </a:lnTo>
                  <a:lnTo>
                    <a:pt x="1128583" y="4563027"/>
                  </a:lnTo>
                  <a:close/>
                </a:path>
              </a:pathLst>
            </a:custGeom>
            <a:solidFill>
              <a:srgbClr val="FFFFFF">
                <a:alpha val="15689"/>
              </a:srgbClr>
            </a:solidFill>
          </p:spPr>
          <p:txBody>
            <a:bodyPr wrap="square" lIns="0" tIns="0" rIns="0" bIns="0" rtlCol="0"/>
            <a:lstStyle/>
            <a:p>
              <a:endParaRPr/>
            </a:p>
          </p:txBody>
        </p:sp>
        <p:sp>
          <p:nvSpPr>
            <p:cNvPr id="8" name="object 8"/>
            <p:cNvSpPr/>
            <p:nvPr/>
          </p:nvSpPr>
          <p:spPr>
            <a:xfrm>
              <a:off x="12565804" y="6308054"/>
              <a:ext cx="1910714" cy="1912620"/>
            </a:xfrm>
            <a:custGeom>
              <a:avLst/>
              <a:gdLst/>
              <a:ahLst/>
              <a:cxnLst/>
              <a:rect l="l" t="t" r="r" b="b"/>
              <a:pathLst>
                <a:path w="1910715" h="1912620">
                  <a:moveTo>
                    <a:pt x="1287844" y="317774"/>
                  </a:moveTo>
                  <a:lnTo>
                    <a:pt x="621727" y="317774"/>
                  </a:lnTo>
                  <a:lnTo>
                    <a:pt x="650386" y="303673"/>
                  </a:lnTo>
                  <a:lnTo>
                    <a:pt x="679599" y="290800"/>
                  </a:lnTo>
                  <a:lnTo>
                    <a:pt x="709425" y="279154"/>
                  </a:lnTo>
                  <a:lnTo>
                    <a:pt x="739922" y="268735"/>
                  </a:lnTo>
                  <a:lnTo>
                    <a:pt x="784996" y="96767"/>
                  </a:lnTo>
                  <a:lnTo>
                    <a:pt x="795440" y="56237"/>
                  </a:lnTo>
                  <a:lnTo>
                    <a:pt x="808035" y="16000"/>
                  </a:lnTo>
                  <a:lnTo>
                    <a:pt x="837883" y="0"/>
                  </a:lnTo>
                  <a:lnTo>
                    <a:pt x="1072342" y="0"/>
                  </a:lnTo>
                  <a:lnTo>
                    <a:pt x="1106957" y="26801"/>
                  </a:lnTo>
                  <a:lnTo>
                    <a:pt x="1170303" y="268735"/>
                  </a:lnTo>
                  <a:lnTo>
                    <a:pt x="1189564" y="275348"/>
                  </a:lnTo>
                  <a:lnTo>
                    <a:pt x="1199133" y="278752"/>
                  </a:lnTo>
                  <a:lnTo>
                    <a:pt x="1229167" y="290275"/>
                  </a:lnTo>
                  <a:lnTo>
                    <a:pt x="1249076" y="298885"/>
                  </a:lnTo>
                  <a:lnTo>
                    <a:pt x="1268614" y="308112"/>
                  </a:lnTo>
                  <a:lnTo>
                    <a:pt x="1287844" y="317774"/>
                  </a:lnTo>
                  <a:close/>
                </a:path>
                <a:path w="1910715" h="1912620">
                  <a:moveTo>
                    <a:pt x="383350" y="1725006"/>
                  </a:moveTo>
                  <a:lnTo>
                    <a:pt x="197229" y="1548963"/>
                  </a:lnTo>
                  <a:lnTo>
                    <a:pt x="186933" y="1528357"/>
                  </a:lnTo>
                  <a:lnTo>
                    <a:pt x="187301" y="1516771"/>
                  </a:lnTo>
                  <a:lnTo>
                    <a:pt x="191346" y="1505799"/>
                  </a:lnTo>
                  <a:lnTo>
                    <a:pt x="318038" y="1289374"/>
                  </a:lnTo>
                  <a:lnTo>
                    <a:pt x="303587" y="1260968"/>
                  </a:lnTo>
                  <a:lnTo>
                    <a:pt x="290606" y="1231761"/>
                  </a:lnTo>
                  <a:lnTo>
                    <a:pt x="279097" y="1201942"/>
                  </a:lnTo>
                  <a:lnTo>
                    <a:pt x="269058" y="1171695"/>
                  </a:lnTo>
                  <a:lnTo>
                    <a:pt x="26770" y="1107620"/>
                  </a:lnTo>
                  <a:lnTo>
                    <a:pt x="15975" y="1102939"/>
                  </a:lnTo>
                  <a:lnTo>
                    <a:pt x="7507" y="1095193"/>
                  </a:lnTo>
                  <a:lnTo>
                    <a:pt x="1978" y="1084992"/>
                  </a:lnTo>
                  <a:lnTo>
                    <a:pt x="0" y="1072948"/>
                  </a:lnTo>
                  <a:lnTo>
                    <a:pt x="0" y="838884"/>
                  </a:lnTo>
                  <a:lnTo>
                    <a:pt x="26770" y="804228"/>
                  </a:lnTo>
                  <a:lnTo>
                    <a:pt x="269058" y="740807"/>
                  </a:lnTo>
                  <a:lnTo>
                    <a:pt x="279086" y="710176"/>
                  </a:lnTo>
                  <a:lnTo>
                    <a:pt x="290560" y="680078"/>
                  </a:lnTo>
                  <a:lnTo>
                    <a:pt x="303316" y="650871"/>
                  </a:lnTo>
                  <a:lnTo>
                    <a:pt x="317385" y="622458"/>
                  </a:lnTo>
                  <a:lnTo>
                    <a:pt x="191346" y="406033"/>
                  </a:lnTo>
                  <a:lnTo>
                    <a:pt x="187301" y="395154"/>
                  </a:lnTo>
                  <a:lnTo>
                    <a:pt x="186933" y="383722"/>
                  </a:lnTo>
                  <a:lnTo>
                    <a:pt x="190243" y="372659"/>
                  </a:lnTo>
                  <a:lnTo>
                    <a:pt x="197229" y="362885"/>
                  </a:lnTo>
                  <a:lnTo>
                    <a:pt x="362443" y="197461"/>
                  </a:lnTo>
                  <a:lnTo>
                    <a:pt x="372225" y="190383"/>
                  </a:lnTo>
                  <a:lnTo>
                    <a:pt x="383350" y="186919"/>
                  </a:lnTo>
                  <a:lnTo>
                    <a:pt x="394959" y="187254"/>
                  </a:lnTo>
                  <a:lnTo>
                    <a:pt x="406194" y="191571"/>
                  </a:lnTo>
                  <a:lnTo>
                    <a:pt x="621727" y="317774"/>
                  </a:lnTo>
                  <a:lnTo>
                    <a:pt x="1667954" y="317774"/>
                  </a:lnTo>
                  <a:lnTo>
                    <a:pt x="1713012" y="362885"/>
                  </a:lnTo>
                  <a:lnTo>
                    <a:pt x="1719989" y="372659"/>
                  </a:lnTo>
                  <a:lnTo>
                    <a:pt x="1723294" y="383722"/>
                  </a:lnTo>
                  <a:lnTo>
                    <a:pt x="1722924" y="395154"/>
                  </a:lnTo>
                  <a:lnTo>
                    <a:pt x="1718879" y="406033"/>
                  </a:lnTo>
                  <a:lnTo>
                    <a:pt x="1664139" y="499544"/>
                  </a:lnTo>
                  <a:lnTo>
                    <a:pt x="954786" y="499544"/>
                  </a:lnTo>
                  <a:lnTo>
                    <a:pt x="908233" y="501903"/>
                  </a:lnTo>
                  <a:lnTo>
                    <a:pt x="863012" y="508829"/>
                  </a:lnTo>
                  <a:lnTo>
                    <a:pt x="819355" y="520089"/>
                  </a:lnTo>
                  <a:lnTo>
                    <a:pt x="777491" y="535453"/>
                  </a:lnTo>
                  <a:lnTo>
                    <a:pt x="737650" y="554690"/>
                  </a:lnTo>
                  <a:lnTo>
                    <a:pt x="700065" y="577570"/>
                  </a:lnTo>
                  <a:lnTo>
                    <a:pt x="664964" y="603861"/>
                  </a:lnTo>
                  <a:lnTo>
                    <a:pt x="632579" y="633333"/>
                  </a:lnTo>
                  <a:lnTo>
                    <a:pt x="603141" y="665755"/>
                  </a:lnTo>
                  <a:lnTo>
                    <a:pt x="576880" y="700896"/>
                  </a:lnTo>
                  <a:lnTo>
                    <a:pt x="554026" y="738526"/>
                  </a:lnTo>
                  <a:lnTo>
                    <a:pt x="534810" y="778414"/>
                  </a:lnTo>
                  <a:lnTo>
                    <a:pt x="519463" y="820328"/>
                  </a:lnTo>
                  <a:lnTo>
                    <a:pt x="508216" y="864038"/>
                  </a:lnTo>
                  <a:lnTo>
                    <a:pt x="501298" y="909314"/>
                  </a:lnTo>
                  <a:lnTo>
                    <a:pt x="498941" y="955924"/>
                  </a:lnTo>
                  <a:lnTo>
                    <a:pt x="501298" y="1002639"/>
                  </a:lnTo>
                  <a:lnTo>
                    <a:pt x="508216" y="1047993"/>
                  </a:lnTo>
                  <a:lnTo>
                    <a:pt x="519463" y="1091757"/>
                  </a:lnTo>
                  <a:lnTo>
                    <a:pt x="534810" y="1133704"/>
                  </a:lnTo>
                  <a:lnTo>
                    <a:pt x="554026" y="1173605"/>
                  </a:lnTo>
                  <a:lnTo>
                    <a:pt x="576880" y="1211232"/>
                  </a:lnTo>
                  <a:lnTo>
                    <a:pt x="603141" y="1246358"/>
                  </a:lnTo>
                  <a:lnTo>
                    <a:pt x="632579" y="1278754"/>
                  </a:lnTo>
                  <a:lnTo>
                    <a:pt x="664964" y="1308193"/>
                  </a:lnTo>
                  <a:lnTo>
                    <a:pt x="700065" y="1334447"/>
                  </a:lnTo>
                  <a:lnTo>
                    <a:pt x="737650" y="1357286"/>
                  </a:lnTo>
                  <a:lnTo>
                    <a:pt x="777491" y="1376485"/>
                  </a:lnTo>
                  <a:lnTo>
                    <a:pt x="819355" y="1391814"/>
                  </a:lnTo>
                  <a:lnTo>
                    <a:pt x="863012" y="1403045"/>
                  </a:lnTo>
                  <a:lnTo>
                    <a:pt x="908233" y="1409951"/>
                  </a:lnTo>
                  <a:lnTo>
                    <a:pt x="954786" y="1412304"/>
                  </a:lnTo>
                  <a:lnTo>
                    <a:pt x="1664149" y="1412304"/>
                  </a:lnTo>
                  <a:lnTo>
                    <a:pt x="1718879" y="1505799"/>
                  </a:lnTo>
                  <a:lnTo>
                    <a:pt x="1722924" y="1516771"/>
                  </a:lnTo>
                  <a:lnTo>
                    <a:pt x="1723294" y="1528357"/>
                  </a:lnTo>
                  <a:lnTo>
                    <a:pt x="1719989" y="1539455"/>
                  </a:lnTo>
                  <a:lnTo>
                    <a:pt x="1713012" y="1548963"/>
                  </a:lnTo>
                  <a:lnTo>
                    <a:pt x="1668127" y="1594074"/>
                  </a:lnTo>
                  <a:lnTo>
                    <a:pt x="621727" y="1594074"/>
                  </a:lnTo>
                  <a:lnTo>
                    <a:pt x="406194" y="1720261"/>
                  </a:lnTo>
                  <a:lnTo>
                    <a:pt x="394959" y="1724597"/>
                  </a:lnTo>
                  <a:lnTo>
                    <a:pt x="383350" y="1725006"/>
                  </a:lnTo>
                  <a:close/>
                </a:path>
                <a:path w="1910715" h="1912620">
                  <a:moveTo>
                    <a:pt x="1667954" y="317774"/>
                  </a:moveTo>
                  <a:lnTo>
                    <a:pt x="1287844" y="317774"/>
                  </a:lnTo>
                  <a:lnTo>
                    <a:pt x="1504015" y="191571"/>
                  </a:lnTo>
                  <a:lnTo>
                    <a:pt x="1515269" y="187254"/>
                  </a:lnTo>
                  <a:lnTo>
                    <a:pt x="1526885" y="186919"/>
                  </a:lnTo>
                  <a:lnTo>
                    <a:pt x="1538009" y="190383"/>
                  </a:lnTo>
                  <a:lnTo>
                    <a:pt x="1547782" y="197461"/>
                  </a:lnTo>
                  <a:lnTo>
                    <a:pt x="1667954" y="317774"/>
                  </a:lnTo>
                  <a:close/>
                </a:path>
                <a:path w="1910715" h="1912620">
                  <a:moveTo>
                    <a:pt x="1664149" y="1412304"/>
                  </a:moveTo>
                  <a:lnTo>
                    <a:pt x="954786" y="1412304"/>
                  </a:lnTo>
                  <a:lnTo>
                    <a:pt x="1001339" y="1409951"/>
                  </a:lnTo>
                  <a:lnTo>
                    <a:pt x="1046559" y="1403045"/>
                  </a:lnTo>
                  <a:lnTo>
                    <a:pt x="1090217" y="1391814"/>
                  </a:lnTo>
                  <a:lnTo>
                    <a:pt x="1132081" y="1376485"/>
                  </a:lnTo>
                  <a:lnTo>
                    <a:pt x="1171921" y="1357286"/>
                  </a:lnTo>
                  <a:lnTo>
                    <a:pt x="1209507" y="1334447"/>
                  </a:lnTo>
                  <a:lnTo>
                    <a:pt x="1244607" y="1308193"/>
                  </a:lnTo>
                  <a:lnTo>
                    <a:pt x="1276992" y="1278754"/>
                  </a:lnTo>
                  <a:lnTo>
                    <a:pt x="1306430" y="1246358"/>
                  </a:lnTo>
                  <a:lnTo>
                    <a:pt x="1332692" y="1211232"/>
                  </a:lnTo>
                  <a:lnTo>
                    <a:pt x="1355545" y="1173605"/>
                  </a:lnTo>
                  <a:lnTo>
                    <a:pt x="1374761" y="1133704"/>
                  </a:lnTo>
                  <a:lnTo>
                    <a:pt x="1390108" y="1091757"/>
                  </a:lnTo>
                  <a:lnTo>
                    <a:pt x="1401356" y="1047993"/>
                  </a:lnTo>
                  <a:lnTo>
                    <a:pt x="1408273" y="1002639"/>
                  </a:lnTo>
                  <a:lnTo>
                    <a:pt x="1410630" y="955924"/>
                  </a:lnTo>
                  <a:lnTo>
                    <a:pt x="1408273" y="909314"/>
                  </a:lnTo>
                  <a:lnTo>
                    <a:pt x="1401356" y="864038"/>
                  </a:lnTo>
                  <a:lnTo>
                    <a:pt x="1390108" y="820328"/>
                  </a:lnTo>
                  <a:lnTo>
                    <a:pt x="1374761" y="778414"/>
                  </a:lnTo>
                  <a:lnTo>
                    <a:pt x="1355545" y="738526"/>
                  </a:lnTo>
                  <a:lnTo>
                    <a:pt x="1332692" y="700896"/>
                  </a:lnTo>
                  <a:lnTo>
                    <a:pt x="1306430" y="665755"/>
                  </a:lnTo>
                  <a:lnTo>
                    <a:pt x="1276992" y="633333"/>
                  </a:lnTo>
                  <a:lnTo>
                    <a:pt x="1244607" y="603861"/>
                  </a:lnTo>
                  <a:lnTo>
                    <a:pt x="1209507" y="577570"/>
                  </a:lnTo>
                  <a:lnTo>
                    <a:pt x="1171921" y="554690"/>
                  </a:lnTo>
                  <a:lnTo>
                    <a:pt x="1132081" y="535453"/>
                  </a:lnTo>
                  <a:lnTo>
                    <a:pt x="1090217" y="520089"/>
                  </a:lnTo>
                  <a:lnTo>
                    <a:pt x="1046559" y="508829"/>
                  </a:lnTo>
                  <a:lnTo>
                    <a:pt x="1001339" y="501903"/>
                  </a:lnTo>
                  <a:lnTo>
                    <a:pt x="954786" y="499544"/>
                  </a:lnTo>
                  <a:lnTo>
                    <a:pt x="1664139" y="499544"/>
                  </a:lnTo>
                  <a:lnTo>
                    <a:pt x="1592187" y="622458"/>
                  </a:lnTo>
                  <a:lnTo>
                    <a:pt x="1606367" y="650881"/>
                  </a:lnTo>
                  <a:lnTo>
                    <a:pt x="1619406" y="680160"/>
                  </a:lnTo>
                  <a:lnTo>
                    <a:pt x="1631037" y="709900"/>
                  </a:lnTo>
                  <a:lnTo>
                    <a:pt x="1641167" y="740153"/>
                  </a:lnTo>
                  <a:lnTo>
                    <a:pt x="1883455" y="804228"/>
                  </a:lnTo>
                  <a:lnTo>
                    <a:pt x="1894253" y="809001"/>
                  </a:lnTo>
                  <a:lnTo>
                    <a:pt x="1902726" y="816899"/>
                  </a:lnTo>
                  <a:lnTo>
                    <a:pt x="1908260" y="827125"/>
                  </a:lnTo>
                  <a:lnTo>
                    <a:pt x="1910241" y="838884"/>
                  </a:lnTo>
                  <a:lnTo>
                    <a:pt x="1910241" y="1072948"/>
                  </a:lnTo>
                  <a:lnTo>
                    <a:pt x="1883455" y="1107620"/>
                  </a:lnTo>
                  <a:lnTo>
                    <a:pt x="1641167" y="1171695"/>
                  </a:lnTo>
                  <a:lnTo>
                    <a:pt x="1631037" y="1201942"/>
                  </a:lnTo>
                  <a:lnTo>
                    <a:pt x="1619374" y="1231761"/>
                  </a:lnTo>
                  <a:lnTo>
                    <a:pt x="1606362" y="1260968"/>
                  </a:lnTo>
                  <a:lnTo>
                    <a:pt x="1592187" y="1289374"/>
                  </a:lnTo>
                  <a:lnTo>
                    <a:pt x="1664149" y="1412304"/>
                  </a:lnTo>
                  <a:close/>
                </a:path>
                <a:path w="1910715" h="1912620">
                  <a:moveTo>
                    <a:pt x="1072342" y="1912487"/>
                  </a:moveTo>
                  <a:lnTo>
                    <a:pt x="837883" y="1912487"/>
                  </a:lnTo>
                  <a:lnTo>
                    <a:pt x="826138" y="1910506"/>
                  </a:lnTo>
                  <a:lnTo>
                    <a:pt x="815924" y="1904971"/>
                  </a:lnTo>
                  <a:lnTo>
                    <a:pt x="808035" y="1896493"/>
                  </a:lnTo>
                  <a:lnTo>
                    <a:pt x="803268" y="1885685"/>
                  </a:lnTo>
                  <a:lnTo>
                    <a:pt x="739922" y="1643112"/>
                  </a:lnTo>
                  <a:lnTo>
                    <a:pt x="730138" y="1640055"/>
                  </a:lnTo>
                  <a:lnTo>
                    <a:pt x="681041" y="1621925"/>
                  </a:lnTo>
                  <a:lnTo>
                    <a:pt x="641335" y="1604012"/>
                  </a:lnTo>
                  <a:lnTo>
                    <a:pt x="621727" y="1594074"/>
                  </a:lnTo>
                  <a:lnTo>
                    <a:pt x="1287844" y="1594074"/>
                  </a:lnTo>
                  <a:lnTo>
                    <a:pt x="1259564" y="1608166"/>
                  </a:lnTo>
                  <a:lnTo>
                    <a:pt x="1230545" y="1621036"/>
                  </a:lnTo>
                  <a:lnTo>
                    <a:pt x="1200790" y="1632685"/>
                  </a:lnTo>
                  <a:lnTo>
                    <a:pt x="1170303" y="1643112"/>
                  </a:lnTo>
                  <a:lnTo>
                    <a:pt x="1106957" y="1885685"/>
                  </a:lnTo>
                  <a:lnTo>
                    <a:pt x="1101914" y="1896493"/>
                  </a:lnTo>
                  <a:lnTo>
                    <a:pt x="1094056" y="1904971"/>
                  </a:lnTo>
                  <a:lnTo>
                    <a:pt x="1083995" y="1910506"/>
                  </a:lnTo>
                  <a:lnTo>
                    <a:pt x="1072342" y="1912487"/>
                  </a:lnTo>
                  <a:close/>
                </a:path>
                <a:path w="1910715" h="1912620">
                  <a:moveTo>
                    <a:pt x="1525372" y="1725511"/>
                  </a:moveTo>
                  <a:lnTo>
                    <a:pt x="1517090" y="1725497"/>
                  </a:lnTo>
                  <a:lnTo>
                    <a:pt x="1507938" y="1722879"/>
                  </a:lnTo>
                  <a:lnTo>
                    <a:pt x="1504015" y="1720261"/>
                  </a:lnTo>
                  <a:lnTo>
                    <a:pt x="1288514" y="1594729"/>
                  </a:lnTo>
                  <a:lnTo>
                    <a:pt x="1287844" y="1594074"/>
                  </a:lnTo>
                  <a:lnTo>
                    <a:pt x="1668127" y="1594074"/>
                  </a:lnTo>
                  <a:lnTo>
                    <a:pt x="1547782" y="1715025"/>
                  </a:lnTo>
                  <a:lnTo>
                    <a:pt x="1540962" y="1720157"/>
                  </a:lnTo>
                  <a:lnTo>
                    <a:pt x="1533410" y="1723691"/>
                  </a:lnTo>
                  <a:lnTo>
                    <a:pt x="1525372" y="1725511"/>
                  </a:lnTo>
                  <a:close/>
                </a:path>
              </a:pathLst>
            </a:custGeom>
            <a:solidFill>
              <a:srgbClr val="6FC1F9"/>
            </a:solidFill>
          </p:spPr>
          <p:txBody>
            <a:bodyPr wrap="square" lIns="0" tIns="0" rIns="0" bIns="0" rtlCol="0"/>
            <a:lstStyle/>
            <a:p>
              <a:endParaRPr/>
            </a:p>
          </p:txBody>
        </p:sp>
        <p:sp>
          <p:nvSpPr>
            <p:cNvPr id="9" name="object 9"/>
            <p:cNvSpPr/>
            <p:nvPr/>
          </p:nvSpPr>
          <p:spPr>
            <a:xfrm>
              <a:off x="13065237" y="6807540"/>
              <a:ext cx="911225" cy="912494"/>
            </a:xfrm>
            <a:custGeom>
              <a:avLst/>
              <a:gdLst/>
              <a:ahLst/>
              <a:cxnLst/>
              <a:rect l="l" t="t" r="r" b="b"/>
              <a:pathLst>
                <a:path w="911225" h="912495">
                  <a:moveTo>
                    <a:pt x="432957" y="912273"/>
                  </a:moveTo>
                  <a:lnTo>
                    <a:pt x="366389" y="904052"/>
                  </a:lnTo>
                  <a:lnTo>
                    <a:pt x="301745" y="886142"/>
                  </a:lnTo>
                  <a:lnTo>
                    <a:pt x="240428" y="858929"/>
                  </a:lnTo>
                  <a:lnTo>
                    <a:pt x="183761" y="823004"/>
                  </a:lnTo>
                  <a:lnTo>
                    <a:pt x="132973" y="779142"/>
                  </a:lnTo>
                  <a:lnTo>
                    <a:pt x="89163" y="728295"/>
                  </a:lnTo>
                  <a:lnTo>
                    <a:pt x="53279" y="671562"/>
                  </a:lnTo>
                  <a:lnTo>
                    <a:pt x="26099" y="610171"/>
                  </a:lnTo>
                  <a:lnTo>
                    <a:pt x="8210" y="545452"/>
                  </a:lnTo>
                  <a:lnTo>
                    <a:pt x="0" y="478806"/>
                  </a:lnTo>
                  <a:lnTo>
                    <a:pt x="1646" y="411674"/>
                  </a:lnTo>
                  <a:lnTo>
                    <a:pt x="13112" y="345511"/>
                  </a:lnTo>
                  <a:lnTo>
                    <a:pt x="34151" y="281749"/>
                  </a:lnTo>
                  <a:lnTo>
                    <a:pt x="64308" y="221768"/>
                  </a:lnTo>
                  <a:lnTo>
                    <a:pt x="102929" y="166866"/>
                  </a:lnTo>
                  <a:lnTo>
                    <a:pt x="149178" y="118232"/>
                  </a:lnTo>
                  <a:lnTo>
                    <a:pt x="202055" y="76918"/>
                  </a:lnTo>
                  <a:lnTo>
                    <a:pt x="260414" y="43819"/>
                  </a:lnTo>
                  <a:lnTo>
                    <a:pt x="322992" y="19653"/>
                  </a:lnTo>
                  <a:lnTo>
                    <a:pt x="388435" y="4939"/>
                  </a:lnTo>
                  <a:lnTo>
                    <a:pt x="455326" y="0"/>
                  </a:lnTo>
                  <a:lnTo>
                    <a:pt x="522217" y="4939"/>
                  </a:lnTo>
                  <a:lnTo>
                    <a:pt x="587659" y="19652"/>
                  </a:lnTo>
                  <a:lnTo>
                    <a:pt x="650238" y="43819"/>
                  </a:lnTo>
                  <a:lnTo>
                    <a:pt x="708596" y="76918"/>
                  </a:lnTo>
                  <a:lnTo>
                    <a:pt x="761473" y="118232"/>
                  </a:lnTo>
                  <a:lnTo>
                    <a:pt x="807722" y="166866"/>
                  </a:lnTo>
                  <a:lnTo>
                    <a:pt x="846343" y="221768"/>
                  </a:lnTo>
                  <a:lnTo>
                    <a:pt x="876500" y="281749"/>
                  </a:lnTo>
                  <a:lnTo>
                    <a:pt x="897540" y="345512"/>
                  </a:lnTo>
                  <a:lnTo>
                    <a:pt x="909007" y="411674"/>
                  </a:lnTo>
                  <a:lnTo>
                    <a:pt x="911202" y="456411"/>
                  </a:lnTo>
                  <a:lnTo>
                    <a:pt x="906268" y="523380"/>
                  </a:lnTo>
                  <a:lnTo>
                    <a:pt x="891572" y="588900"/>
                  </a:lnTo>
                  <a:lnTo>
                    <a:pt x="867433" y="651552"/>
                  </a:lnTo>
                  <a:lnTo>
                    <a:pt x="834372" y="709979"/>
                  </a:lnTo>
                  <a:lnTo>
                    <a:pt x="793108" y="762918"/>
                  </a:lnTo>
                  <a:lnTo>
                    <a:pt x="744530" y="809222"/>
                  </a:lnTo>
                  <a:lnTo>
                    <a:pt x="689693" y="847888"/>
                  </a:lnTo>
                  <a:lnTo>
                    <a:pt x="629782" y="878079"/>
                  </a:lnTo>
                  <a:lnTo>
                    <a:pt x="566095" y="899144"/>
                  </a:lnTo>
                  <a:lnTo>
                    <a:pt x="500010" y="910625"/>
                  </a:lnTo>
                  <a:lnTo>
                    <a:pt x="432957" y="912273"/>
                  </a:lnTo>
                  <a:close/>
                </a:path>
              </a:pathLst>
            </a:custGeom>
            <a:solidFill>
              <a:srgbClr val="4E5C99"/>
            </a:solidFill>
          </p:spPr>
          <p:txBody>
            <a:bodyPr wrap="square" lIns="0" tIns="0" rIns="0" bIns="0" rtlCol="0"/>
            <a:lstStyle/>
            <a:p>
              <a:endParaRPr/>
            </a:p>
          </p:txBody>
        </p:sp>
        <p:sp>
          <p:nvSpPr>
            <p:cNvPr id="10" name="object 10"/>
            <p:cNvSpPr/>
            <p:nvPr/>
          </p:nvSpPr>
          <p:spPr>
            <a:xfrm>
              <a:off x="13152963" y="6896473"/>
              <a:ext cx="735965" cy="735965"/>
            </a:xfrm>
            <a:custGeom>
              <a:avLst/>
              <a:gdLst/>
              <a:ahLst/>
              <a:cxnLst/>
              <a:rect l="l" t="t" r="r" b="b"/>
              <a:pathLst>
                <a:path w="735965" h="735965">
                  <a:moveTo>
                    <a:pt x="376635" y="735843"/>
                  </a:moveTo>
                  <a:lnTo>
                    <a:pt x="313597" y="731966"/>
                  </a:lnTo>
                  <a:lnTo>
                    <a:pt x="252149" y="717355"/>
                  </a:lnTo>
                  <a:lnTo>
                    <a:pt x="194105" y="692445"/>
                  </a:lnTo>
                  <a:lnTo>
                    <a:pt x="141170" y="657966"/>
                  </a:lnTo>
                  <a:lnTo>
                    <a:pt x="94897" y="614931"/>
                  </a:lnTo>
                  <a:lnTo>
                    <a:pt x="56655" y="564609"/>
                  </a:lnTo>
                  <a:lnTo>
                    <a:pt x="27571" y="508487"/>
                  </a:lnTo>
                  <a:lnTo>
                    <a:pt x="8499" y="448214"/>
                  </a:lnTo>
                  <a:lnTo>
                    <a:pt x="0" y="385558"/>
                  </a:lnTo>
                  <a:lnTo>
                    <a:pt x="2324" y="322369"/>
                  </a:lnTo>
                  <a:lnTo>
                    <a:pt x="15404" y="260514"/>
                  </a:lnTo>
                  <a:lnTo>
                    <a:pt x="38853" y="201809"/>
                  </a:lnTo>
                  <a:lnTo>
                    <a:pt x="71984" y="147976"/>
                  </a:lnTo>
                  <a:lnTo>
                    <a:pt x="113820" y="100608"/>
                  </a:lnTo>
                  <a:lnTo>
                    <a:pt x="163125" y="61101"/>
                  </a:lnTo>
                  <a:lnTo>
                    <a:pt x="218450" y="30614"/>
                  </a:lnTo>
                  <a:lnTo>
                    <a:pt x="278172" y="10044"/>
                  </a:lnTo>
                  <a:lnTo>
                    <a:pt x="340528" y="0"/>
                  </a:lnTo>
                  <a:lnTo>
                    <a:pt x="403674" y="776"/>
                  </a:lnTo>
                  <a:lnTo>
                    <a:pt x="465759" y="12348"/>
                  </a:lnTo>
                  <a:lnTo>
                    <a:pt x="524959" y="34378"/>
                  </a:lnTo>
                  <a:lnTo>
                    <a:pt x="579524" y="66218"/>
                  </a:lnTo>
                  <a:lnTo>
                    <a:pt x="627846" y="106925"/>
                  </a:lnTo>
                  <a:lnTo>
                    <a:pt x="668505" y="155303"/>
                  </a:lnTo>
                  <a:lnTo>
                    <a:pt x="700307" y="209933"/>
                  </a:lnTo>
                  <a:lnTo>
                    <a:pt x="722312" y="269203"/>
                  </a:lnTo>
                  <a:lnTo>
                    <a:pt x="733871" y="331361"/>
                  </a:lnTo>
                  <a:lnTo>
                    <a:pt x="735643" y="367477"/>
                  </a:lnTo>
                  <a:lnTo>
                    <a:pt x="730225" y="430470"/>
                  </a:lnTo>
                  <a:lnTo>
                    <a:pt x="714129" y="491613"/>
                  </a:lnTo>
                  <a:lnTo>
                    <a:pt x="687829" y="549101"/>
                  </a:lnTo>
                  <a:lnTo>
                    <a:pt x="652101" y="601236"/>
                  </a:lnTo>
                  <a:lnTo>
                    <a:pt x="607998" y="646489"/>
                  </a:lnTo>
                  <a:lnTo>
                    <a:pt x="556812" y="683530"/>
                  </a:lnTo>
                  <a:lnTo>
                    <a:pt x="500054" y="711264"/>
                  </a:lnTo>
                  <a:lnTo>
                    <a:pt x="439401" y="728873"/>
                  </a:lnTo>
                  <a:lnTo>
                    <a:pt x="376635" y="735843"/>
                  </a:lnTo>
                  <a:close/>
                </a:path>
              </a:pathLst>
            </a:custGeom>
            <a:solidFill>
              <a:srgbClr val="E8E8FF"/>
            </a:solidFill>
          </p:spPr>
          <p:txBody>
            <a:bodyPr wrap="square" lIns="0" tIns="0" rIns="0" bIns="0" rtlCol="0"/>
            <a:lstStyle/>
            <a:p>
              <a:endParaRPr/>
            </a:p>
          </p:txBody>
        </p:sp>
      </p:grpSp>
      <p:sp>
        <p:nvSpPr>
          <p:cNvPr id="11" name="object 11"/>
          <p:cNvSpPr txBox="1"/>
          <p:nvPr/>
        </p:nvSpPr>
        <p:spPr>
          <a:xfrm>
            <a:off x="10912837" y="2200858"/>
            <a:ext cx="1555750" cy="673839"/>
          </a:xfrm>
          <a:prstGeom prst="rect">
            <a:avLst/>
          </a:prstGeom>
        </p:spPr>
        <p:txBody>
          <a:bodyPr vert="horz" wrap="square" lIns="0" tIns="12700" rIns="0" bIns="0" rtlCol="0">
            <a:spAutoFit/>
          </a:bodyPr>
          <a:lstStyle/>
          <a:p>
            <a:pPr marL="12700" marR="5080">
              <a:lnSpc>
                <a:spcPct val="107000"/>
              </a:lnSpc>
              <a:spcBef>
                <a:spcPts val="100"/>
              </a:spcBef>
            </a:pPr>
            <a:r>
              <a:rPr sz="2100" spc="-35" dirty="0">
                <a:latin typeface="Verdana" panose="020B0604030504040204"/>
                <a:cs typeface="Verdana" panose="020B0604030504040204"/>
              </a:rPr>
              <a:t>R</a:t>
            </a:r>
            <a:r>
              <a:rPr sz="2100" spc="80" dirty="0">
                <a:latin typeface="Verdana" panose="020B0604030504040204"/>
                <a:cs typeface="Verdana" panose="020B0604030504040204"/>
              </a:rPr>
              <a:t>e</a:t>
            </a:r>
            <a:r>
              <a:rPr sz="2100" spc="50" dirty="0">
                <a:latin typeface="Verdana" panose="020B0604030504040204"/>
                <a:cs typeface="Verdana" panose="020B0604030504040204"/>
              </a:rPr>
              <a:t>s</a:t>
            </a:r>
            <a:r>
              <a:rPr sz="2100" spc="100" dirty="0">
                <a:latin typeface="Verdana" panose="020B0604030504040204"/>
                <a:cs typeface="Verdana" panose="020B0604030504040204"/>
              </a:rPr>
              <a:t>t</a:t>
            </a:r>
            <a:r>
              <a:rPr sz="2100" spc="40" dirty="0">
                <a:latin typeface="Verdana" panose="020B0604030504040204"/>
                <a:cs typeface="Verdana" panose="020B0604030504040204"/>
              </a:rPr>
              <a:t>au</a:t>
            </a:r>
            <a:r>
              <a:rPr sz="2100" spc="15" dirty="0">
                <a:latin typeface="Verdana" panose="020B0604030504040204"/>
                <a:cs typeface="Verdana" panose="020B0604030504040204"/>
              </a:rPr>
              <a:t>r</a:t>
            </a:r>
            <a:r>
              <a:rPr sz="2100" spc="40" dirty="0">
                <a:latin typeface="Verdana" panose="020B0604030504040204"/>
                <a:cs typeface="Verdana" panose="020B0604030504040204"/>
              </a:rPr>
              <a:t>a</a:t>
            </a:r>
            <a:r>
              <a:rPr sz="2100" spc="50" dirty="0">
                <a:latin typeface="Verdana" panose="020B0604030504040204"/>
                <a:cs typeface="Verdana" panose="020B0604030504040204"/>
              </a:rPr>
              <a:t>n</a:t>
            </a:r>
            <a:r>
              <a:rPr sz="2100" spc="95" dirty="0">
                <a:latin typeface="Verdana" panose="020B0604030504040204"/>
                <a:cs typeface="Verdana" panose="020B0604030504040204"/>
              </a:rPr>
              <a:t>t  </a:t>
            </a:r>
            <a:r>
              <a:rPr sz="2100" spc="60" dirty="0">
                <a:latin typeface="Verdana" panose="020B0604030504040204"/>
                <a:cs typeface="Verdana" panose="020B0604030504040204"/>
              </a:rPr>
              <a:t>Database</a:t>
            </a:r>
            <a:endParaRPr sz="2100" dirty="0">
              <a:latin typeface="Verdana" panose="020B0604030504040204"/>
              <a:cs typeface="Verdana" panose="020B0604030504040204"/>
            </a:endParaRPr>
          </a:p>
        </p:txBody>
      </p:sp>
      <p:sp>
        <p:nvSpPr>
          <p:cNvPr id="12" name="object 12"/>
          <p:cNvSpPr txBox="1">
            <a:spLocks noGrp="1"/>
          </p:cNvSpPr>
          <p:nvPr>
            <p:ph type="title"/>
          </p:nvPr>
        </p:nvSpPr>
        <p:spPr>
          <a:xfrm>
            <a:off x="2271252" y="2239129"/>
            <a:ext cx="5347970" cy="3263900"/>
          </a:xfrm>
          <a:prstGeom prst="rect">
            <a:avLst/>
          </a:prstGeom>
        </p:spPr>
        <p:txBody>
          <a:bodyPr vert="horz" wrap="square" lIns="0" tIns="220980" rIns="0" bIns="0" rtlCol="0">
            <a:spAutoFit/>
          </a:bodyPr>
          <a:lstStyle/>
          <a:p>
            <a:pPr marL="12700" marR="5080">
              <a:lnSpc>
                <a:spcPts val="7950"/>
              </a:lnSpc>
              <a:spcBef>
                <a:spcPts val="1740"/>
              </a:spcBef>
            </a:pPr>
            <a:r>
              <a:rPr sz="8000" spc="445" dirty="0">
                <a:solidFill>
                  <a:srgbClr val="FFBD58"/>
                </a:solidFill>
                <a:latin typeface="Tahoma" panose="020B0604030504040204"/>
                <a:cs typeface="Tahoma" panose="020B0604030504040204"/>
              </a:rPr>
              <a:t>Dataset </a:t>
            </a:r>
            <a:r>
              <a:rPr sz="8000" spc="450" dirty="0">
                <a:solidFill>
                  <a:srgbClr val="FFBD58"/>
                </a:solidFill>
                <a:latin typeface="Tahoma" panose="020B0604030504040204"/>
                <a:cs typeface="Tahoma" panose="020B0604030504040204"/>
              </a:rPr>
              <a:t> </a:t>
            </a:r>
            <a:r>
              <a:rPr sz="8000" spc="20" dirty="0">
                <a:solidFill>
                  <a:srgbClr val="FFBD58"/>
                </a:solidFill>
                <a:latin typeface="Tahoma" panose="020B0604030504040204"/>
                <a:cs typeface="Tahoma" panose="020B0604030504040204"/>
              </a:rPr>
              <a:t>r</a:t>
            </a:r>
            <a:r>
              <a:rPr sz="8000" spc="525" dirty="0">
                <a:solidFill>
                  <a:srgbClr val="FFBD58"/>
                </a:solidFill>
                <a:latin typeface="Tahoma" panose="020B0604030504040204"/>
                <a:cs typeface="Tahoma" panose="020B0604030504040204"/>
              </a:rPr>
              <a:t>e</a:t>
            </a:r>
            <a:r>
              <a:rPr sz="8000" spc="225" dirty="0">
                <a:solidFill>
                  <a:srgbClr val="FFBD58"/>
                </a:solidFill>
                <a:latin typeface="Tahoma" panose="020B0604030504040204"/>
                <a:cs typeface="Tahoma" panose="020B0604030504040204"/>
              </a:rPr>
              <a:t>s</a:t>
            </a:r>
            <a:r>
              <a:rPr sz="8000" spc="415" dirty="0">
                <a:solidFill>
                  <a:srgbClr val="FFBD58"/>
                </a:solidFill>
                <a:latin typeface="Tahoma" panose="020B0604030504040204"/>
                <a:cs typeface="Tahoma" panose="020B0604030504040204"/>
              </a:rPr>
              <a:t>o</a:t>
            </a:r>
            <a:r>
              <a:rPr sz="8000" spc="-25" dirty="0">
                <a:solidFill>
                  <a:srgbClr val="FFBD58"/>
                </a:solidFill>
                <a:latin typeface="Tahoma" panose="020B0604030504040204"/>
                <a:cs typeface="Tahoma" panose="020B0604030504040204"/>
              </a:rPr>
              <a:t>u</a:t>
            </a:r>
            <a:r>
              <a:rPr sz="8000" spc="20" dirty="0">
                <a:solidFill>
                  <a:srgbClr val="FFBD58"/>
                </a:solidFill>
                <a:latin typeface="Tahoma" panose="020B0604030504040204"/>
                <a:cs typeface="Tahoma" panose="020B0604030504040204"/>
              </a:rPr>
              <a:t>r</a:t>
            </a:r>
            <a:r>
              <a:rPr sz="8000" spc="965" dirty="0">
                <a:solidFill>
                  <a:srgbClr val="FFBD58"/>
                </a:solidFill>
                <a:latin typeface="Tahoma" panose="020B0604030504040204"/>
                <a:cs typeface="Tahoma" panose="020B0604030504040204"/>
              </a:rPr>
              <a:t>c</a:t>
            </a:r>
            <a:r>
              <a:rPr sz="8000" spc="525" dirty="0">
                <a:solidFill>
                  <a:srgbClr val="FFBD58"/>
                </a:solidFill>
                <a:latin typeface="Tahoma" panose="020B0604030504040204"/>
                <a:cs typeface="Tahoma" panose="020B0604030504040204"/>
              </a:rPr>
              <a:t>e</a:t>
            </a:r>
            <a:r>
              <a:rPr sz="8000" spc="165" dirty="0">
                <a:solidFill>
                  <a:srgbClr val="FFBD58"/>
                </a:solidFill>
                <a:latin typeface="Tahoma" panose="020B0604030504040204"/>
                <a:cs typeface="Tahoma" panose="020B0604030504040204"/>
              </a:rPr>
              <a:t>s  </a:t>
            </a:r>
            <a:r>
              <a:rPr sz="8000" spc="315" dirty="0">
                <a:solidFill>
                  <a:srgbClr val="FFBD58"/>
                </a:solidFill>
                <a:latin typeface="Tahoma" panose="020B0604030504040204"/>
                <a:cs typeface="Tahoma" panose="020B0604030504040204"/>
              </a:rPr>
              <a:t>used</a:t>
            </a:r>
            <a:endParaRPr sz="8000">
              <a:latin typeface="Tahoma" panose="020B0604030504040204"/>
              <a:cs typeface="Tahoma" panose="020B0604030504040204"/>
            </a:endParaRPr>
          </a:p>
        </p:txBody>
      </p:sp>
      <p:sp>
        <p:nvSpPr>
          <p:cNvPr id="13" name="object 13"/>
          <p:cNvSpPr/>
          <p:nvPr/>
        </p:nvSpPr>
        <p:spPr>
          <a:xfrm>
            <a:off x="2908465" y="7185087"/>
            <a:ext cx="5214620" cy="28575"/>
          </a:xfrm>
          <a:custGeom>
            <a:avLst/>
            <a:gdLst/>
            <a:ahLst/>
            <a:cxnLst/>
            <a:rect l="l" t="t" r="r" b="b"/>
            <a:pathLst>
              <a:path w="5214620" h="28575">
                <a:moveTo>
                  <a:pt x="5214302" y="0"/>
                </a:moveTo>
                <a:lnTo>
                  <a:pt x="2623185" y="0"/>
                </a:lnTo>
                <a:lnTo>
                  <a:pt x="0" y="0"/>
                </a:lnTo>
                <a:lnTo>
                  <a:pt x="0" y="28575"/>
                </a:lnTo>
                <a:lnTo>
                  <a:pt x="2623185" y="28575"/>
                </a:lnTo>
                <a:lnTo>
                  <a:pt x="5214302" y="28575"/>
                </a:lnTo>
                <a:lnTo>
                  <a:pt x="5214302" y="0"/>
                </a:lnTo>
                <a:close/>
              </a:path>
            </a:pathLst>
          </a:custGeom>
          <a:solidFill>
            <a:srgbClr val="F7F4EB"/>
          </a:solidFill>
        </p:spPr>
        <p:txBody>
          <a:bodyPr wrap="square" lIns="0" tIns="0" rIns="0" bIns="0" rtlCol="0"/>
          <a:lstStyle/>
          <a:p>
            <a:endParaRPr/>
          </a:p>
        </p:txBody>
      </p:sp>
      <p:sp>
        <p:nvSpPr>
          <p:cNvPr id="14" name="object 14"/>
          <p:cNvSpPr txBox="1"/>
          <p:nvPr/>
        </p:nvSpPr>
        <p:spPr>
          <a:xfrm>
            <a:off x="2271252" y="5764567"/>
            <a:ext cx="5860415" cy="2454275"/>
          </a:xfrm>
          <a:prstGeom prst="rect">
            <a:avLst/>
          </a:prstGeom>
        </p:spPr>
        <p:txBody>
          <a:bodyPr vert="horz" wrap="square" lIns="0" tIns="12065" rIns="0" bIns="0" rtlCol="0">
            <a:spAutoFit/>
          </a:bodyPr>
          <a:lstStyle/>
          <a:p>
            <a:pPr marL="12700" marR="5080">
              <a:lnSpc>
                <a:spcPct val="118000"/>
              </a:lnSpc>
              <a:spcBef>
                <a:spcPts val="95"/>
              </a:spcBef>
            </a:pPr>
            <a:r>
              <a:rPr sz="2700" spc="30" dirty="0">
                <a:latin typeface="Verdana" panose="020B0604030504040204"/>
                <a:cs typeface="Verdana" panose="020B0604030504040204"/>
              </a:rPr>
              <a:t>T</a:t>
            </a:r>
            <a:r>
              <a:rPr sz="2700" spc="60" dirty="0">
                <a:latin typeface="Verdana" panose="020B0604030504040204"/>
                <a:cs typeface="Verdana" panose="020B0604030504040204"/>
              </a:rPr>
              <a:t>h</a:t>
            </a:r>
            <a:r>
              <a:rPr sz="2700" spc="-20" dirty="0">
                <a:latin typeface="Verdana" panose="020B0604030504040204"/>
                <a:cs typeface="Verdana" panose="020B0604030504040204"/>
              </a:rPr>
              <a:t>i</a:t>
            </a:r>
            <a:r>
              <a:rPr sz="2700" spc="65" dirty="0">
                <a:latin typeface="Verdana" panose="020B0604030504040204"/>
                <a:cs typeface="Verdana" panose="020B0604030504040204"/>
              </a:rPr>
              <a:t>s</a:t>
            </a:r>
            <a:r>
              <a:rPr sz="2700" spc="-285" dirty="0">
                <a:latin typeface="Verdana" panose="020B0604030504040204"/>
                <a:cs typeface="Verdana" panose="020B0604030504040204"/>
              </a:rPr>
              <a:t> </a:t>
            </a:r>
            <a:r>
              <a:rPr sz="2700" spc="125" dirty="0">
                <a:latin typeface="Verdana" panose="020B0604030504040204"/>
                <a:cs typeface="Verdana" panose="020B0604030504040204"/>
              </a:rPr>
              <a:t>t</a:t>
            </a:r>
            <a:r>
              <a:rPr sz="2700" spc="45" dirty="0">
                <a:latin typeface="Verdana" panose="020B0604030504040204"/>
                <a:cs typeface="Verdana" panose="020B0604030504040204"/>
              </a:rPr>
              <a:t>a</a:t>
            </a:r>
            <a:r>
              <a:rPr sz="2700" spc="180" dirty="0">
                <a:latin typeface="Verdana" panose="020B0604030504040204"/>
                <a:cs typeface="Verdana" panose="020B0604030504040204"/>
              </a:rPr>
              <a:t>b</a:t>
            </a:r>
            <a:r>
              <a:rPr sz="2700" spc="45" dirty="0">
                <a:latin typeface="Verdana" panose="020B0604030504040204"/>
                <a:cs typeface="Verdana" panose="020B0604030504040204"/>
              </a:rPr>
              <a:t>u</a:t>
            </a:r>
            <a:r>
              <a:rPr sz="2700" spc="-20" dirty="0">
                <a:latin typeface="Verdana" panose="020B0604030504040204"/>
                <a:cs typeface="Verdana" panose="020B0604030504040204"/>
              </a:rPr>
              <a:t>l</a:t>
            </a:r>
            <a:r>
              <a:rPr sz="2700" spc="45" dirty="0">
                <a:latin typeface="Verdana" panose="020B0604030504040204"/>
                <a:cs typeface="Verdana" panose="020B0604030504040204"/>
              </a:rPr>
              <a:t>a</a:t>
            </a:r>
            <a:r>
              <a:rPr sz="2700" spc="25" dirty="0">
                <a:latin typeface="Verdana" panose="020B0604030504040204"/>
                <a:cs typeface="Verdana" panose="020B0604030504040204"/>
              </a:rPr>
              <a:t>r</a:t>
            </a:r>
            <a:r>
              <a:rPr sz="2700" spc="-285" dirty="0">
                <a:latin typeface="Verdana" panose="020B0604030504040204"/>
                <a:cs typeface="Verdana" panose="020B0604030504040204"/>
              </a:rPr>
              <a:t> </a:t>
            </a:r>
            <a:r>
              <a:rPr sz="2700" spc="180" dirty="0">
                <a:latin typeface="Verdana" panose="020B0604030504040204"/>
                <a:cs typeface="Verdana" panose="020B0604030504040204"/>
              </a:rPr>
              <a:t>d</a:t>
            </a:r>
            <a:r>
              <a:rPr sz="2700" spc="45" dirty="0">
                <a:latin typeface="Verdana" panose="020B0604030504040204"/>
                <a:cs typeface="Verdana" panose="020B0604030504040204"/>
              </a:rPr>
              <a:t>a</a:t>
            </a:r>
            <a:r>
              <a:rPr sz="2700" spc="125" dirty="0">
                <a:latin typeface="Verdana" panose="020B0604030504040204"/>
                <a:cs typeface="Verdana" panose="020B0604030504040204"/>
              </a:rPr>
              <a:t>t</a:t>
            </a:r>
            <a:r>
              <a:rPr sz="2700" spc="45" dirty="0">
                <a:latin typeface="Verdana" panose="020B0604030504040204"/>
                <a:cs typeface="Verdana" panose="020B0604030504040204"/>
              </a:rPr>
              <a:t>a</a:t>
            </a:r>
            <a:r>
              <a:rPr sz="2700" spc="60" dirty="0">
                <a:latin typeface="Verdana" panose="020B0604030504040204"/>
                <a:cs typeface="Verdana" panose="020B0604030504040204"/>
              </a:rPr>
              <a:t>s</a:t>
            </a:r>
            <a:r>
              <a:rPr sz="2700" spc="100" dirty="0">
                <a:latin typeface="Verdana" panose="020B0604030504040204"/>
                <a:cs typeface="Verdana" panose="020B0604030504040204"/>
              </a:rPr>
              <a:t>e</a:t>
            </a:r>
            <a:r>
              <a:rPr sz="2700" spc="130" dirty="0">
                <a:latin typeface="Verdana" panose="020B0604030504040204"/>
                <a:cs typeface="Verdana" panose="020B0604030504040204"/>
              </a:rPr>
              <a:t>t</a:t>
            </a:r>
            <a:r>
              <a:rPr sz="2700" spc="-285" dirty="0">
                <a:latin typeface="Verdana" panose="020B0604030504040204"/>
                <a:cs typeface="Verdana" panose="020B0604030504040204"/>
              </a:rPr>
              <a:t> </a:t>
            </a:r>
            <a:r>
              <a:rPr sz="2700" spc="300" dirty="0">
                <a:latin typeface="Verdana" panose="020B0604030504040204"/>
                <a:cs typeface="Verdana" panose="020B0604030504040204"/>
              </a:rPr>
              <a:t>c</a:t>
            </a:r>
            <a:r>
              <a:rPr sz="2700" spc="120" dirty="0">
                <a:latin typeface="Verdana" panose="020B0604030504040204"/>
                <a:cs typeface="Verdana" panose="020B0604030504040204"/>
              </a:rPr>
              <a:t>o</a:t>
            </a:r>
            <a:r>
              <a:rPr sz="2700" spc="60" dirty="0">
                <a:latin typeface="Verdana" panose="020B0604030504040204"/>
                <a:cs typeface="Verdana" panose="020B0604030504040204"/>
              </a:rPr>
              <a:t>ns</a:t>
            </a:r>
            <a:r>
              <a:rPr sz="2700" spc="-20" dirty="0">
                <a:latin typeface="Verdana" panose="020B0604030504040204"/>
                <a:cs typeface="Verdana" panose="020B0604030504040204"/>
              </a:rPr>
              <a:t>i</a:t>
            </a:r>
            <a:r>
              <a:rPr sz="2700" spc="60" dirty="0">
                <a:latin typeface="Verdana" panose="020B0604030504040204"/>
                <a:cs typeface="Verdana" panose="020B0604030504040204"/>
              </a:rPr>
              <a:t>s</a:t>
            </a:r>
            <a:r>
              <a:rPr sz="2700" spc="125" dirty="0">
                <a:latin typeface="Verdana" panose="020B0604030504040204"/>
                <a:cs typeface="Verdana" panose="020B0604030504040204"/>
              </a:rPr>
              <a:t>t</a:t>
            </a:r>
            <a:r>
              <a:rPr sz="2700" spc="65" dirty="0">
                <a:latin typeface="Verdana" panose="020B0604030504040204"/>
                <a:cs typeface="Verdana" panose="020B0604030504040204"/>
              </a:rPr>
              <a:t>s</a:t>
            </a:r>
            <a:r>
              <a:rPr sz="2700" spc="-285" dirty="0">
                <a:latin typeface="Verdana" panose="020B0604030504040204"/>
                <a:cs typeface="Verdana" panose="020B0604030504040204"/>
              </a:rPr>
              <a:t> </a:t>
            </a:r>
            <a:r>
              <a:rPr sz="2700" spc="120" dirty="0">
                <a:latin typeface="Verdana" panose="020B0604030504040204"/>
                <a:cs typeface="Verdana" panose="020B0604030504040204"/>
              </a:rPr>
              <a:t>o</a:t>
            </a:r>
            <a:r>
              <a:rPr sz="2700" spc="190" dirty="0">
                <a:latin typeface="Verdana" panose="020B0604030504040204"/>
                <a:cs typeface="Verdana" panose="020B0604030504040204"/>
              </a:rPr>
              <a:t>f  </a:t>
            </a:r>
            <a:r>
              <a:rPr sz="2700" spc="45" dirty="0">
                <a:latin typeface="Verdana" panose="020B0604030504040204"/>
                <a:cs typeface="Verdana" panose="020B0604030504040204"/>
              </a:rPr>
              <a:t>a</a:t>
            </a:r>
            <a:r>
              <a:rPr sz="2700" spc="-20" dirty="0">
                <a:latin typeface="Verdana" panose="020B0604030504040204"/>
                <a:cs typeface="Verdana" panose="020B0604030504040204"/>
              </a:rPr>
              <a:t>l</a:t>
            </a:r>
            <a:r>
              <a:rPr sz="2700" spc="100" dirty="0">
                <a:latin typeface="Verdana" panose="020B0604030504040204"/>
                <a:cs typeface="Verdana" panose="020B0604030504040204"/>
              </a:rPr>
              <a:t>m</a:t>
            </a:r>
            <a:r>
              <a:rPr sz="2700" spc="120" dirty="0">
                <a:latin typeface="Verdana" panose="020B0604030504040204"/>
                <a:cs typeface="Verdana" panose="020B0604030504040204"/>
              </a:rPr>
              <a:t>o</a:t>
            </a:r>
            <a:r>
              <a:rPr sz="2700" spc="60" dirty="0">
                <a:latin typeface="Verdana" panose="020B0604030504040204"/>
                <a:cs typeface="Verdana" panose="020B0604030504040204"/>
              </a:rPr>
              <a:t>s</a:t>
            </a:r>
            <a:r>
              <a:rPr sz="2700" spc="130" dirty="0">
                <a:latin typeface="Verdana" panose="020B0604030504040204"/>
                <a:cs typeface="Verdana" panose="020B0604030504040204"/>
              </a:rPr>
              <a:t>t</a:t>
            </a:r>
            <a:r>
              <a:rPr sz="2700" spc="-285" dirty="0">
                <a:latin typeface="Verdana" panose="020B0604030504040204"/>
                <a:cs typeface="Verdana" panose="020B0604030504040204"/>
              </a:rPr>
              <a:t> </a:t>
            </a:r>
            <a:r>
              <a:rPr sz="2700" spc="45" dirty="0">
                <a:latin typeface="Verdana" panose="020B0604030504040204"/>
                <a:cs typeface="Verdana" panose="020B0604030504040204"/>
              </a:rPr>
              <a:t>a</a:t>
            </a:r>
            <a:r>
              <a:rPr sz="2700" spc="-20" dirty="0">
                <a:latin typeface="Verdana" panose="020B0604030504040204"/>
                <a:cs typeface="Verdana" panose="020B0604030504040204"/>
              </a:rPr>
              <a:t>l</a:t>
            </a:r>
            <a:r>
              <a:rPr sz="2700" spc="-15" dirty="0">
                <a:latin typeface="Verdana" panose="020B0604030504040204"/>
                <a:cs typeface="Verdana" panose="020B0604030504040204"/>
              </a:rPr>
              <a:t>l</a:t>
            </a:r>
            <a:r>
              <a:rPr sz="2700" spc="-280" dirty="0">
                <a:latin typeface="Verdana" panose="020B0604030504040204"/>
                <a:cs typeface="Verdana" panose="020B0604030504040204"/>
              </a:rPr>
              <a:t> </a:t>
            </a:r>
            <a:r>
              <a:rPr sz="2700" spc="20" dirty="0">
                <a:latin typeface="Verdana" panose="020B0604030504040204"/>
                <a:cs typeface="Verdana" panose="020B0604030504040204"/>
              </a:rPr>
              <a:t>r</a:t>
            </a:r>
            <a:r>
              <a:rPr sz="2700" spc="100" dirty="0">
                <a:latin typeface="Verdana" panose="020B0604030504040204"/>
                <a:cs typeface="Verdana" panose="020B0604030504040204"/>
              </a:rPr>
              <a:t>e</a:t>
            </a:r>
            <a:r>
              <a:rPr sz="2700" spc="60" dirty="0">
                <a:latin typeface="Verdana" panose="020B0604030504040204"/>
                <a:cs typeface="Verdana" panose="020B0604030504040204"/>
              </a:rPr>
              <a:t>s</a:t>
            </a:r>
            <a:r>
              <a:rPr sz="2700" spc="125" dirty="0">
                <a:latin typeface="Verdana" panose="020B0604030504040204"/>
                <a:cs typeface="Verdana" panose="020B0604030504040204"/>
              </a:rPr>
              <a:t>t</a:t>
            </a:r>
            <a:r>
              <a:rPr sz="2700" spc="45" dirty="0">
                <a:latin typeface="Verdana" panose="020B0604030504040204"/>
                <a:cs typeface="Verdana" panose="020B0604030504040204"/>
              </a:rPr>
              <a:t>au</a:t>
            </a:r>
            <a:r>
              <a:rPr sz="2700" spc="20" dirty="0">
                <a:latin typeface="Verdana" panose="020B0604030504040204"/>
                <a:cs typeface="Verdana" panose="020B0604030504040204"/>
              </a:rPr>
              <a:t>r</a:t>
            </a:r>
            <a:r>
              <a:rPr sz="2700" spc="45" dirty="0">
                <a:latin typeface="Verdana" panose="020B0604030504040204"/>
                <a:cs typeface="Verdana" panose="020B0604030504040204"/>
              </a:rPr>
              <a:t>a</a:t>
            </a:r>
            <a:r>
              <a:rPr sz="2700" spc="60" dirty="0">
                <a:latin typeface="Verdana" panose="020B0604030504040204"/>
                <a:cs typeface="Verdana" panose="020B0604030504040204"/>
              </a:rPr>
              <a:t>n</a:t>
            </a:r>
            <a:r>
              <a:rPr sz="2700" spc="125" dirty="0">
                <a:latin typeface="Verdana" panose="020B0604030504040204"/>
                <a:cs typeface="Verdana" panose="020B0604030504040204"/>
              </a:rPr>
              <a:t>t</a:t>
            </a:r>
            <a:r>
              <a:rPr sz="2700" spc="65" dirty="0">
                <a:latin typeface="Verdana" panose="020B0604030504040204"/>
                <a:cs typeface="Verdana" panose="020B0604030504040204"/>
              </a:rPr>
              <a:t>s</a:t>
            </a:r>
            <a:r>
              <a:rPr sz="2700" spc="-285" dirty="0">
                <a:latin typeface="Verdana" panose="020B0604030504040204"/>
                <a:cs typeface="Verdana" panose="020B0604030504040204"/>
              </a:rPr>
              <a:t> </a:t>
            </a:r>
            <a:r>
              <a:rPr sz="2700" spc="-20" dirty="0">
                <a:latin typeface="Verdana" panose="020B0604030504040204"/>
                <a:cs typeface="Verdana" panose="020B0604030504040204"/>
              </a:rPr>
              <a:t>i</a:t>
            </a:r>
            <a:r>
              <a:rPr sz="2700" spc="65" dirty="0">
                <a:latin typeface="Verdana" panose="020B0604030504040204"/>
                <a:cs typeface="Verdana" panose="020B0604030504040204"/>
              </a:rPr>
              <a:t>n</a:t>
            </a:r>
            <a:r>
              <a:rPr sz="2700" spc="-285" dirty="0">
                <a:latin typeface="Verdana" panose="020B0604030504040204"/>
                <a:cs typeface="Verdana" panose="020B0604030504040204"/>
              </a:rPr>
              <a:t> </a:t>
            </a:r>
            <a:r>
              <a:rPr sz="2700" spc="-30" dirty="0">
                <a:latin typeface="Verdana" panose="020B0604030504040204"/>
                <a:cs typeface="Verdana" panose="020B0604030504040204"/>
              </a:rPr>
              <a:t>K</a:t>
            </a:r>
            <a:r>
              <a:rPr sz="2700" spc="120" dirty="0">
                <a:latin typeface="Verdana" panose="020B0604030504040204"/>
                <a:cs typeface="Verdana" panose="020B0604030504040204"/>
              </a:rPr>
              <a:t>o</a:t>
            </a:r>
            <a:r>
              <a:rPr sz="2700" spc="-20" dirty="0">
                <a:latin typeface="Verdana" panose="020B0604030504040204"/>
                <a:cs typeface="Verdana" panose="020B0604030504040204"/>
              </a:rPr>
              <a:t>l</a:t>
            </a:r>
            <a:r>
              <a:rPr sz="2700" spc="-30" dirty="0">
                <a:latin typeface="Verdana" panose="020B0604030504040204"/>
                <a:cs typeface="Verdana" panose="020B0604030504040204"/>
              </a:rPr>
              <a:t>k</a:t>
            </a:r>
            <a:r>
              <a:rPr sz="2700" spc="45" dirty="0">
                <a:latin typeface="Verdana" panose="020B0604030504040204"/>
                <a:cs typeface="Verdana" panose="020B0604030504040204"/>
              </a:rPr>
              <a:t>a</a:t>
            </a:r>
            <a:r>
              <a:rPr sz="2700" spc="125" dirty="0">
                <a:latin typeface="Verdana" panose="020B0604030504040204"/>
                <a:cs typeface="Verdana" panose="020B0604030504040204"/>
              </a:rPr>
              <a:t>t</a:t>
            </a:r>
            <a:r>
              <a:rPr sz="2700" spc="45" dirty="0">
                <a:latin typeface="Verdana" panose="020B0604030504040204"/>
                <a:cs typeface="Verdana" panose="020B0604030504040204"/>
              </a:rPr>
              <a:t>a</a:t>
            </a:r>
            <a:r>
              <a:rPr sz="2700" spc="-285" dirty="0">
                <a:latin typeface="Verdana" panose="020B0604030504040204"/>
                <a:cs typeface="Verdana" panose="020B0604030504040204"/>
              </a:rPr>
              <a:t>.  </a:t>
            </a:r>
            <a:r>
              <a:rPr sz="2700" u="heavy" spc="60" dirty="0">
                <a:solidFill>
                  <a:srgbClr val="F7F4EB"/>
                </a:solidFill>
                <a:uFill>
                  <a:solidFill>
                    <a:srgbClr val="F7F4EB"/>
                  </a:solidFill>
                </a:uFill>
                <a:latin typeface="Verdana" panose="020B0604030504040204"/>
                <a:cs typeface="Verdana" panose="020B0604030504040204"/>
                <a:hlinkClick r:id="rId4"/>
              </a:rPr>
              <a:t>htt</a:t>
            </a:r>
            <a:r>
              <a:rPr sz="2700" spc="60" dirty="0">
                <a:solidFill>
                  <a:srgbClr val="F7F4EB"/>
                </a:solidFill>
                <a:latin typeface="Verdana" panose="020B0604030504040204"/>
                <a:cs typeface="Verdana" panose="020B0604030504040204"/>
                <a:hlinkClick r:id="rId4"/>
              </a:rPr>
              <a:t>ps://www.kaggle.com/datase </a:t>
            </a:r>
            <a:r>
              <a:rPr sz="2700" spc="-935" dirty="0">
                <a:solidFill>
                  <a:srgbClr val="F7F4EB"/>
                </a:solidFill>
                <a:latin typeface="Verdana" panose="020B0604030504040204"/>
                <a:cs typeface="Verdana" panose="020B0604030504040204"/>
                <a:hlinkClick r:id="rId4"/>
              </a:rPr>
              <a:t> </a:t>
            </a:r>
            <a:r>
              <a:rPr sz="2700" u="heavy" spc="-15" dirty="0">
                <a:solidFill>
                  <a:srgbClr val="F7F4EB"/>
                </a:solidFill>
                <a:uFill>
                  <a:solidFill>
                    <a:srgbClr val="F7F4EB"/>
                  </a:solidFill>
                </a:uFill>
                <a:latin typeface="Verdana" panose="020B0604030504040204"/>
                <a:cs typeface="Verdana" panose="020B0604030504040204"/>
                <a:hlinkClick r:id="rId4"/>
              </a:rPr>
              <a:t>ts/vora1011/zomato-kolkata- </a:t>
            </a:r>
            <a:r>
              <a:rPr sz="2700" spc="-10" dirty="0">
                <a:solidFill>
                  <a:srgbClr val="F7F4EB"/>
                </a:solidFill>
                <a:latin typeface="Verdana" panose="020B0604030504040204"/>
                <a:cs typeface="Verdana" panose="020B0604030504040204"/>
                <a:hlinkClick r:id="rId4"/>
              </a:rPr>
              <a:t> </a:t>
            </a:r>
            <a:r>
              <a:rPr sz="2700" u="heavy" spc="55" dirty="0">
                <a:solidFill>
                  <a:srgbClr val="F7F4EB"/>
                </a:solidFill>
                <a:uFill>
                  <a:solidFill>
                    <a:srgbClr val="F7F4EB"/>
                  </a:solidFill>
                </a:uFill>
                <a:latin typeface="Verdana" panose="020B0604030504040204"/>
                <a:cs typeface="Verdana" panose="020B0604030504040204"/>
                <a:hlinkClick r:id="rId4"/>
              </a:rPr>
              <a:t>restaurants-2022</a:t>
            </a:r>
            <a:endParaRPr sz="2700" dirty="0">
              <a:latin typeface="Verdana" panose="020B0604030504040204"/>
              <a:cs typeface="Verdana" panose="020B0604030504040204"/>
            </a:endParaRP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01C7ADE-E365-DCEF-CD3F-A1DDB08E55FF}"/>
              </a:ext>
            </a:extLst>
          </p:cNvPr>
          <p:cNvSpPr/>
          <p:nvPr/>
        </p:nvSpPr>
        <p:spPr>
          <a:xfrm>
            <a:off x="-152400" y="0"/>
            <a:ext cx="18669000" cy="1085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object 2"/>
          <p:cNvGrpSpPr/>
          <p:nvPr/>
        </p:nvGrpSpPr>
        <p:grpSpPr>
          <a:xfrm>
            <a:off x="0" y="507240"/>
            <a:ext cx="11856085" cy="9780270"/>
            <a:chOff x="0" y="507240"/>
            <a:chExt cx="11856085" cy="9780270"/>
          </a:xfrm>
        </p:grpSpPr>
        <p:pic>
          <p:nvPicPr>
            <p:cNvPr id="3" name="object 3"/>
            <p:cNvPicPr/>
            <p:nvPr/>
          </p:nvPicPr>
          <p:blipFill>
            <a:blip r:embed="rId2" cstate="print"/>
            <a:stretch>
              <a:fillRect/>
            </a:stretch>
          </p:blipFill>
          <p:spPr>
            <a:xfrm>
              <a:off x="0" y="507240"/>
              <a:ext cx="8211522" cy="9779759"/>
            </a:xfrm>
            <a:prstGeom prst="rect">
              <a:avLst/>
            </a:prstGeom>
          </p:spPr>
        </p:pic>
        <p:sp>
          <p:nvSpPr>
            <p:cNvPr id="4" name="object 4"/>
            <p:cNvSpPr/>
            <p:nvPr/>
          </p:nvSpPr>
          <p:spPr>
            <a:xfrm>
              <a:off x="7662974" y="697417"/>
              <a:ext cx="4192904" cy="1881505"/>
            </a:xfrm>
            <a:custGeom>
              <a:avLst/>
              <a:gdLst/>
              <a:ahLst/>
              <a:cxnLst/>
              <a:rect l="l" t="t" r="r" b="b"/>
              <a:pathLst>
                <a:path w="4192904" h="1881505">
                  <a:moveTo>
                    <a:pt x="3981584" y="1881435"/>
                  </a:moveTo>
                  <a:lnTo>
                    <a:pt x="211231" y="1881435"/>
                  </a:lnTo>
                  <a:lnTo>
                    <a:pt x="162881" y="1875842"/>
                  </a:lnTo>
                  <a:lnTo>
                    <a:pt x="118453" y="1859918"/>
                  </a:lnTo>
                  <a:lnTo>
                    <a:pt x="79228" y="1834946"/>
                  </a:lnTo>
                  <a:lnTo>
                    <a:pt x="46488" y="1802206"/>
                  </a:lnTo>
                  <a:lnTo>
                    <a:pt x="21515" y="1762981"/>
                  </a:lnTo>
                  <a:lnTo>
                    <a:pt x="5592" y="1718553"/>
                  </a:lnTo>
                  <a:lnTo>
                    <a:pt x="0" y="1670209"/>
                  </a:lnTo>
                  <a:lnTo>
                    <a:pt x="0" y="211226"/>
                  </a:lnTo>
                  <a:lnTo>
                    <a:pt x="5592" y="162882"/>
                  </a:lnTo>
                  <a:lnTo>
                    <a:pt x="21515" y="118454"/>
                  </a:lnTo>
                  <a:lnTo>
                    <a:pt x="46488" y="79229"/>
                  </a:lnTo>
                  <a:lnTo>
                    <a:pt x="79228" y="46489"/>
                  </a:lnTo>
                  <a:lnTo>
                    <a:pt x="118453" y="21516"/>
                  </a:lnTo>
                  <a:lnTo>
                    <a:pt x="162881" y="5592"/>
                  </a:lnTo>
                  <a:lnTo>
                    <a:pt x="211231" y="0"/>
                  </a:lnTo>
                  <a:lnTo>
                    <a:pt x="3981584" y="0"/>
                  </a:lnTo>
                  <a:lnTo>
                    <a:pt x="4029933" y="5592"/>
                  </a:lnTo>
                  <a:lnTo>
                    <a:pt x="4074361" y="21516"/>
                  </a:lnTo>
                  <a:lnTo>
                    <a:pt x="4113586" y="46489"/>
                  </a:lnTo>
                  <a:lnTo>
                    <a:pt x="4146326" y="79229"/>
                  </a:lnTo>
                  <a:lnTo>
                    <a:pt x="4171299" y="118454"/>
                  </a:lnTo>
                  <a:lnTo>
                    <a:pt x="4187223" y="162882"/>
                  </a:lnTo>
                  <a:lnTo>
                    <a:pt x="4192815" y="211226"/>
                  </a:lnTo>
                  <a:lnTo>
                    <a:pt x="4192815" y="1670209"/>
                  </a:lnTo>
                  <a:lnTo>
                    <a:pt x="4187223" y="1718553"/>
                  </a:lnTo>
                  <a:lnTo>
                    <a:pt x="4171299" y="1762981"/>
                  </a:lnTo>
                  <a:lnTo>
                    <a:pt x="4146326" y="1802206"/>
                  </a:lnTo>
                  <a:lnTo>
                    <a:pt x="4113586" y="1834946"/>
                  </a:lnTo>
                  <a:lnTo>
                    <a:pt x="4074361" y="1859918"/>
                  </a:lnTo>
                  <a:lnTo>
                    <a:pt x="4029933" y="1875842"/>
                  </a:lnTo>
                  <a:lnTo>
                    <a:pt x="3981584" y="1881435"/>
                  </a:lnTo>
                  <a:close/>
                </a:path>
              </a:pathLst>
            </a:custGeom>
            <a:solidFill>
              <a:srgbClr val="2E2D2D">
                <a:alpha val="59999"/>
              </a:srgbClr>
            </a:solidFill>
          </p:spPr>
          <p:txBody>
            <a:bodyPr wrap="square" lIns="0" tIns="0" rIns="0" bIns="0" rtlCol="0"/>
            <a:lstStyle/>
            <a:p>
              <a:endParaRPr/>
            </a:p>
          </p:txBody>
        </p:sp>
      </p:grpSp>
      <p:sp>
        <p:nvSpPr>
          <p:cNvPr id="5" name="object 5"/>
          <p:cNvSpPr/>
          <p:nvPr/>
        </p:nvSpPr>
        <p:spPr>
          <a:xfrm>
            <a:off x="12722566" y="697417"/>
            <a:ext cx="4192904" cy="1881505"/>
          </a:xfrm>
          <a:custGeom>
            <a:avLst/>
            <a:gdLst/>
            <a:ahLst/>
            <a:cxnLst/>
            <a:rect l="l" t="t" r="r" b="b"/>
            <a:pathLst>
              <a:path w="4192905" h="1881505">
                <a:moveTo>
                  <a:pt x="3981584" y="1881435"/>
                </a:moveTo>
                <a:lnTo>
                  <a:pt x="211231" y="1881435"/>
                </a:lnTo>
                <a:lnTo>
                  <a:pt x="162881" y="1875842"/>
                </a:lnTo>
                <a:lnTo>
                  <a:pt x="118453" y="1859918"/>
                </a:lnTo>
                <a:lnTo>
                  <a:pt x="79228" y="1834946"/>
                </a:lnTo>
                <a:lnTo>
                  <a:pt x="46488" y="1802206"/>
                </a:lnTo>
                <a:lnTo>
                  <a:pt x="21515" y="1762981"/>
                </a:lnTo>
                <a:lnTo>
                  <a:pt x="5592" y="1718553"/>
                </a:lnTo>
                <a:lnTo>
                  <a:pt x="0" y="1670210"/>
                </a:lnTo>
                <a:lnTo>
                  <a:pt x="0" y="211225"/>
                </a:lnTo>
                <a:lnTo>
                  <a:pt x="5592" y="162882"/>
                </a:lnTo>
                <a:lnTo>
                  <a:pt x="21515" y="118454"/>
                </a:lnTo>
                <a:lnTo>
                  <a:pt x="46488" y="79229"/>
                </a:lnTo>
                <a:lnTo>
                  <a:pt x="79228" y="46489"/>
                </a:lnTo>
                <a:lnTo>
                  <a:pt x="118453" y="21516"/>
                </a:lnTo>
                <a:lnTo>
                  <a:pt x="162881" y="5592"/>
                </a:lnTo>
                <a:lnTo>
                  <a:pt x="211231" y="0"/>
                </a:lnTo>
                <a:lnTo>
                  <a:pt x="3981584" y="0"/>
                </a:lnTo>
                <a:lnTo>
                  <a:pt x="4029933" y="5592"/>
                </a:lnTo>
                <a:lnTo>
                  <a:pt x="4074361" y="21516"/>
                </a:lnTo>
                <a:lnTo>
                  <a:pt x="4113586" y="46489"/>
                </a:lnTo>
                <a:lnTo>
                  <a:pt x="4146326" y="79229"/>
                </a:lnTo>
                <a:lnTo>
                  <a:pt x="4171299" y="118454"/>
                </a:lnTo>
                <a:lnTo>
                  <a:pt x="4187222" y="162882"/>
                </a:lnTo>
                <a:lnTo>
                  <a:pt x="4192815" y="211225"/>
                </a:lnTo>
                <a:lnTo>
                  <a:pt x="4192815" y="1670210"/>
                </a:lnTo>
                <a:lnTo>
                  <a:pt x="4187222" y="1718553"/>
                </a:lnTo>
                <a:lnTo>
                  <a:pt x="4171299" y="1762981"/>
                </a:lnTo>
                <a:lnTo>
                  <a:pt x="4146326" y="1802206"/>
                </a:lnTo>
                <a:lnTo>
                  <a:pt x="4113586" y="1834946"/>
                </a:lnTo>
                <a:lnTo>
                  <a:pt x="4074361" y="1859918"/>
                </a:lnTo>
                <a:lnTo>
                  <a:pt x="4029933" y="1875842"/>
                </a:lnTo>
                <a:lnTo>
                  <a:pt x="3981584" y="1881435"/>
                </a:lnTo>
                <a:close/>
              </a:path>
            </a:pathLst>
          </a:custGeom>
          <a:solidFill>
            <a:srgbClr val="2E2D2D">
              <a:alpha val="59999"/>
            </a:srgbClr>
          </a:solidFill>
        </p:spPr>
        <p:txBody>
          <a:bodyPr wrap="square" lIns="0" tIns="0" rIns="0" bIns="0" rtlCol="0"/>
          <a:lstStyle/>
          <a:p>
            <a:endParaRPr/>
          </a:p>
        </p:txBody>
      </p:sp>
      <p:sp>
        <p:nvSpPr>
          <p:cNvPr id="6" name="object 6"/>
          <p:cNvSpPr/>
          <p:nvPr/>
        </p:nvSpPr>
        <p:spPr>
          <a:xfrm>
            <a:off x="7662974" y="3101530"/>
            <a:ext cx="4192904" cy="1881505"/>
          </a:xfrm>
          <a:custGeom>
            <a:avLst/>
            <a:gdLst/>
            <a:ahLst/>
            <a:cxnLst/>
            <a:rect l="l" t="t" r="r" b="b"/>
            <a:pathLst>
              <a:path w="4192904" h="1881504">
                <a:moveTo>
                  <a:pt x="3981584" y="1881435"/>
                </a:moveTo>
                <a:lnTo>
                  <a:pt x="211231" y="1881435"/>
                </a:lnTo>
                <a:lnTo>
                  <a:pt x="162881" y="1875842"/>
                </a:lnTo>
                <a:lnTo>
                  <a:pt x="118453" y="1859918"/>
                </a:lnTo>
                <a:lnTo>
                  <a:pt x="79228" y="1834946"/>
                </a:lnTo>
                <a:lnTo>
                  <a:pt x="46488" y="1802206"/>
                </a:lnTo>
                <a:lnTo>
                  <a:pt x="21515" y="1762981"/>
                </a:lnTo>
                <a:lnTo>
                  <a:pt x="5592" y="1718553"/>
                </a:lnTo>
                <a:lnTo>
                  <a:pt x="0" y="1670209"/>
                </a:lnTo>
                <a:lnTo>
                  <a:pt x="0" y="211226"/>
                </a:lnTo>
                <a:lnTo>
                  <a:pt x="5592" y="162882"/>
                </a:lnTo>
                <a:lnTo>
                  <a:pt x="21515" y="118454"/>
                </a:lnTo>
                <a:lnTo>
                  <a:pt x="46488" y="79229"/>
                </a:lnTo>
                <a:lnTo>
                  <a:pt x="79228" y="46489"/>
                </a:lnTo>
                <a:lnTo>
                  <a:pt x="118453" y="21516"/>
                </a:lnTo>
                <a:lnTo>
                  <a:pt x="162881" y="5592"/>
                </a:lnTo>
                <a:lnTo>
                  <a:pt x="211231" y="0"/>
                </a:lnTo>
                <a:lnTo>
                  <a:pt x="3981584" y="0"/>
                </a:lnTo>
                <a:lnTo>
                  <a:pt x="4029933" y="5592"/>
                </a:lnTo>
                <a:lnTo>
                  <a:pt x="4074361" y="21516"/>
                </a:lnTo>
                <a:lnTo>
                  <a:pt x="4113586" y="46489"/>
                </a:lnTo>
                <a:lnTo>
                  <a:pt x="4146326" y="79229"/>
                </a:lnTo>
                <a:lnTo>
                  <a:pt x="4171299" y="118454"/>
                </a:lnTo>
                <a:lnTo>
                  <a:pt x="4187223" y="162882"/>
                </a:lnTo>
                <a:lnTo>
                  <a:pt x="4192815" y="211226"/>
                </a:lnTo>
                <a:lnTo>
                  <a:pt x="4192815" y="1670209"/>
                </a:lnTo>
                <a:lnTo>
                  <a:pt x="4187223" y="1718553"/>
                </a:lnTo>
                <a:lnTo>
                  <a:pt x="4171299" y="1762981"/>
                </a:lnTo>
                <a:lnTo>
                  <a:pt x="4146326" y="1802206"/>
                </a:lnTo>
                <a:lnTo>
                  <a:pt x="4113586" y="1834946"/>
                </a:lnTo>
                <a:lnTo>
                  <a:pt x="4074361" y="1859918"/>
                </a:lnTo>
                <a:lnTo>
                  <a:pt x="4029933" y="1875842"/>
                </a:lnTo>
                <a:lnTo>
                  <a:pt x="3981584" y="1881435"/>
                </a:lnTo>
                <a:close/>
              </a:path>
            </a:pathLst>
          </a:custGeom>
          <a:solidFill>
            <a:srgbClr val="2E2D2D">
              <a:alpha val="59999"/>
            </a:srgbClr>
          </a:solidFill>
        </p:spPr>
        <p:txBody>
          <a:bodyPr wrap="square" lIns="0" tIns="0" rIns="0" bIns="0" rtlCol="0"/>
          <a:lstStyle/>
          <a:p>
            <a:endParaRPr/>
          </a:p>
        </p:txBody>
      </p:sp>
      <p:sp>
        <p:nvSpPr>
          <p:cNvPr id="7" name="object 7"/>
          <p:cNvSpPr/>
          <p:nvPr/>
        </p:nvSpPr>
        <p:spPr>
          <a:xfrm>
            <a:off x="12722566" y="3101530"/>
            <a:ext cx="4192904" cy="1881505"/>
          </a:xfrm>
          <a:custGeom>
            <a:avLst/>
            <a:gdLst/>
            <a:ahLst/>
            <a:cxnLst/>
            <a:rect l="l" t="t" r="r" b="b"/>
            <a:pathLst>
              <a:path w="4192905" h="1881504">
                <a:moveTo>
                  <a:pt x="3981584" y="1881435"/>
                </a:moveTo>
                <a:lnTo>
                  <a:pt x="211231" y="1881435"/>
                </a:lnTo>
                <a:lnTo>
                  <a:pt x="162881" y="1875842"/>
                </a:lnTo>
                <a:lnTo>
                  <a:pt x="118453" y="1859918"/>
                </a:lnTo>
                <a:lnTo>
                  <a:pt x="79228" y="1834946"/>
                </a:lnTo>
                <a:lnTo>
                  <a:pt x="46488" y="1802206"/>
                </a:lnTo>
                <a:lnTo>
                  <a:pt x="21515" y="1762981"/>
                </a:lnTo>
                <a:lnTo>
                  <a:pt x="5592" y="1718553"/>
                </a:lnTo>
                <a:lnTo>
                  <a:pt x="0" y="1670210"/>
                </a:lnTo>
                <a:lnTo>
                  <a:pt x="0" y="211225"/>
                </a:lnTo>
                <a:lnTo>
                  <a:pt x="5592" y="162882"/>
                </a:lnTo>
                <a:lnTo>
                  <a:pt x="21515" y="118454"/>
                </a:lnTo>
                <a:lnTo>
                  <a:pt x="46488" y="79229"/>
                </a:lnTo>
                <a:lnTo>
                  <a:pt x="79228" y="46489"/>
                </a:lnTo>
                <a:lnTo>
                  <a:pt x="118453" y="21516"/>
                </a:lnTo>
                <a:lnTo>
                  <a:pt x="162881" y="5592"/>
                </a:lnTo>
                <a:lnTo>
                  <a:pt x="211231" y="0"/>
                </a:lnTo>
                <a:lnTo>
                  <a:pt x="3981584" y="0"/>
                </a:lnTo>
                <a:lnTo>
                  <a:pt x="4029933" y="5592"/>
                </a:lnTo>
                <a:lnTo>
                  <a:pt x="4074361" y="21516"/>
                </a:lnTo>
                <a:lnTo>
                  <a:pt x="4113586" y="46489"/>
                </a:lnTo>
                <a:lnTo>
                  <a:pt x="4146326" y="79229"/>
                </a:lnTo>
                <a:lnTo>
                  <a:pt x="4171299" y="118454"/>
                </a:lnTo>
                <a:lnTo>
                  <a:pt x="4187222" y="162882"/>
                </a:lnTo>
                <a:lnTo>
                  <a:pt x="4192815" y="211225"/>
                </a:lnTo>
                <a:lnTo>
                  <a:pt x="4192815" y="1670210"/>
                </a:lnTo>
                <a:lnTo>
                  <a:pt x="4187222" y="1718553"/>
                </a:lnTo>
                <a:lnTo>
                  <a:pt x="4171299" y="1762981"/>
                </a:lnTo>
                <a:lnTo>
                  <a:pt x="4146326" y="1802206"/>
                </a:lnTo>
                <a:lnTo>
                  <a:pt x="4113586" y="1834946"/>
                </a:lnTo>
                <a:lnTo>
                  <a:pt x="4074361" y="1859918"/>
                </a:lnTo>
                <a:lnTo>
                  <a:pt x="4029933" y="1875842"/>
                </a:lnTo>
                <a:lnTo>
                  <a:pt x="3981584" y="1881435"/>
                </a:lnTo>
                <a:close/>
              </a:path>
            </a:pathLst>
          </a:custGeom>
          <a:solidFill>
            <a:srgbClr val="2E2D2D">
              <a:alpha val="59999"/>
            </a:srgbClr>
          </a:solidFill>
        </p:spPr>
        <p:txBody>
          <a:bodyPr wrap="square" lIns="0" tIns="0" rIns="0" bIns="0" rtlCol="0"/>
          <a:lstStyle/>
          <a:p>
            <a:endParaRPr/>
          </a:p>
        </p:txBody>
      </p:sp>
      <p:sp>
        <p:nvSpPr>
          <p:cNvPr id="8" name="object 8"/>
          <p:cNvSpPr/>
          <p:nvPr/>
        </p:nvSpPr>
        <p:spPr>
          <a:xfrm>
            <a:off x="7662974" y="5506841"/>
            <a:ext cx="4192904" cy="1881505"/>
          </a:xfrm>
          <a:custGeom>
            <a:avLst/>
            <a:gdLst/>
            <a:ahLst/>
            <a:cxnLst/>
            <a:rect l="l" t="t" r="r" b="b"/>
            <a:pathLst>
              <a:path w="4192904" h="1881504">
                <a:moveTo>
                  <a:pt x="3981584" y="1881435"/>
                </a:moveTo>
                <a:lnTo>
                  <a:pt x="211231" y="1881435"/>
                </a:lnTo>
                <a:lnTo>
                  <a:pt x="162881" y="1875842"/>
                </a:lnTo>
                <a:lnTo>
                  <a:pt x="118453" y="1859918"/>
                </a:lnTo>
                <a:lnTo>
                  <a:pt x="79228" y="1834946"/>
                </a:lnTo>
                <a:lnTo>
                  <a:pt x="46488" y="1802206"/>
                </a:lnTo>
                <a:lnTo>
                  <a:pt x="21515" y="1762981"/>
                </a:lnTo>
                <a:lnTo>
                  <a:pt x="5592" y="1718553"/>
                </a:lnTo>
                <a:lnTo>
                  <a:pt x="0" y="1670209"/>
                </a:lnTo>
                <a:lnTo>
                  <a:pt x="0" y="211226"/>
                </a:lnTo>
                <a:lnTo>
                  <a:pt x="5592" y="162882"/>
                </a:lnTo>
                <a:lnTo>
                  <a:pt x="21515" y="118454"/>
                </a:lnTo>
                <a:lnTo>
                  <a:pt x="46488" y="79229"/>
                </a:lnTo>
                <a:lnTo>
                  <a:pt x="79228" y="46489"/>
                </a:lnTo>
                <a:lnTo>
                  <a:pt x="118453" y="21516"/>
                </a:lnTo>
                <a:lnTo>
                  <a:pt x="162881" y="5592"/>
                </a:lnTo>
                <a:lnTo>
                  <a:pt x="211231" y="0"/>
                </a:lnTo>
                <a:lnTo>
                  <a:pt x="3981584" y="0"/>
                </a:lnTo>
                <a:lnTo>
                  <a:pt x="4029933" y="5592"/>
                </a:lnTo>
                <a:lnTo>
                  <a:pt x="4074361" y="21516"/>
                </a:lnTo>
                <a:lnTo>
                  <a:pt x="4113586" y="46489"/>
                </a:lnTo>
                <a:lnTo>
                  <a:pt x="4146326" y="79229"/>
                </a:lnTo>
                <a:lnTo>
                  <a:pt x="4171299" y="118454"/>
                </a:lnTo>
                <a:lnTo>
                  <a:pt x="4187223" y="162882"/>
                </a:lnTo>
                <a:lnTo>
                  <a:pt x="4192815" y="211226"/>
                </a:lnTo>
                <a:lnTo>
                  <a:pt x="4192815" y="1670209"/>
                </a:lnTo>
                <a:lnTo>
                  <a:pt x="4187223" y="1718553"/>
                </a:lnTo>
                <a:lnTo>
                  <a:pt x="4171299" y="1762981"/>
                </a:lnTo>
                <a:lnTo>
                  <a:pt x="4146326" y="1802206"/>
                </a:lnTo>
                <a:lnTo>
                  <a:pt x="4113586" y="1834946"/>
                </a:lnTo>
                <a:lnTo>
                  <a:pt x="4074361" y="1859918"/>
                </a:lnTo>
                <a:lnTo>
                  <a:pt x="4029933" y="1875842"/>
                </a:lnTo>
                <a:lnTo>
                  <a:pt x="3981584" y="1881435"/>
                </a:lnTo>
                <a:close/>
              </a:path>
            </a:pathLst>
          </a:custGeom>
          <a:solidFill>
            <a:srgbClr val="2E2D2D">
              <a:alpha val="59999"/>
            </a:srgbClr>
          </a:solidFill>
        </p:spPr>
        <p:txBody>
          <a:bodyPr wrap="square" lIns="0" tIns="0" rIns="0" bIns="0" rtlCol="0"/>
          <a:lstStyle/>
          <a:p>
            <a:endParaRPr/>
          </a:p>
        </p:txBody>
      </p:sp>
      <p:sp>
        <p:nvSpPr>
          <p:cNvPr id="9" name="object 9"/>
          <p:cNvSpPr/>
          <p:nvPr/>
        </p:nvSpPr>
        <p:spPr>
          <a:xfrm>
            <a:off x="12722566" y="5506841"/>
            <a:ext cx="4192904" cy="1881505"/>
          </a:xfrm>
          <a:custGeom>
            <a:avLst/>
            <a:gdLst/>
            <a:ahLst/>
            <a:cxnLst/>
            <a:rect l="l" t="t" r="r" b="b"/>
            <a:pathLst>
              <a:path w="4192905" h="1881504">
                <a:moveTo>
                  <a:pt x="3981584" y="1881435"/>
                </a:moveTo>
                <a:lnTo>
                  <a:pt x="211231" y="1881435"/>
                </a:lnTo>
                <a:lnTo>
                  <a:pt x="162881" y="1875842"/>
                </a:lnTo>
                <a:lnTo>
                  <a:pt x="118453" y="1859918"/>
                </a:lnTo>
                <a:lnTo>
                  <a:pt x="79228" y="1834946"/>
                </a:lnTo>
                <a:lnTo>
                  <a:pt x="46488" y="1802206"/>
                </a:lnTo>
                <a:lnTo>
                  <a:pt x="21515" y="1762981"/>
                </a:lnTo>
                <a:lnTo>
                  <a:pt x="5592" y="1718553"/>
                </a:lnTo>
                <a:lnTo>
                  <a:pt x="0" y="1670210"/>
                </a:lnTo>
                <a:lnTo>
                  <a:pt x="0" y="211225"/>
                </a:lnTo>
                <a:lnTo>
                  <a:pt x="5592" y="162882"/>
                </a:lnTo>
                <a:lnTo>
                  <a:pt x="21515" y="118454"/>
                </a:lnTo>
                <a:lnTo>
                  <a:pt x="46488" y="79229"/>
                </a:lnTo>
                <a:lnTo>
                  <a:pt x="79228" y="46489"/>
                </a:lnTo>
                <a:lnTo>
                  <a:pt x="118453" y="21516"/>
                </a:lnTo>
                <a:lnTo>
                  <a:pt x="162881" y="5592"/>
                </a:lnTo>
                <a:lnTo>
                  <a:pt x="211231" y="0"/>
                </a:lnTo>
                <a:lnTo>
                  <a:pt x="3981584" y="0"/>
                </a:lnTo>
                <a:lnTo>
                  <a:pt x="4029933" y="5592"/>
                </a:lnTo>
                <a:lnTo>
                  <a:pt x="4074361" y="21516"/>
                </a:lnTo>
                <a:lnTo>
                  <a:pt x="4113586" y="46489"/>
                </a:lnTo>
                <a:lnTo>
                  <a:pt x="4146326" y="79229"/>
                </a:lnTo>
                <a:lnTo>
                  <a:pt x="4171299" y="118454"/>
                </a:lnTo>
                <a:lnTo>
                  <a:pt x="4187222" y="162882"/>
                </a:lnTo>
                <a:lnTo>
                  <a:pt x="4192815" y="211225"/>
                </a:lnTo>
                <a:lnTo>
                  <a:pt x="4192815" y="1670210"/>
                </a:lnTo>
                <a:lnTo>
                  <a:pt x="4187222" y="1718553"/>
                </a:lnTo>
                <a:lnTo>
                  <a:pt x="4171299" y="1762981"/>
                </a:lnTo>
                <a:lnTo>
                  <a:pt x="4146326" y="1802206"/>
                </a:lnTo>
                <a:lnTo>
                  <a:pt x="4113586" y="1834946"/>
                </a:lnTo>
                <a:lnTo>
                  <a:pt x="4074361" y="1859918"/>
                </a:lnTo>
                <a:lnTo>
                  <a:pt x="4029933" y="1875842"/>
                </a:lnTo>
                <a:lnTo>
                  <a:pt x="3981584" y="1881435"/>
                </a:lnTo>
                <a:close/>
              </a:path>
            </a:pathLst>
          </a:custGeom>
          <a:solidFill>
            <a:srgbClr val="2E2D2D">
              <a:alpha val="59999"/>
            </a:srgbClr>
          </a:solidFill>
        </p:spPr>
        <p:txBody>
          <a:bodyPr wrap="square" lIns="0" tIns="0" rIns="0" bIns="0" rtlCol="0"/>
          <a:lstStyle/>
          <a:p>
            <a:endParaRPr/>
          </a:p>
        </p:txBody>
      </p:sp>
      <p:sp>
        <p:nvSpPr>
          <p:cNvPr id="10" name="object 10"/>
          <p:cNvSpPr/>
          <p:nvPr/>
        </p:nvSpPr>
        <p:spPr>
          <a:xfrm>
            <a:off x="7662974" y="7912151"/>
            <a:ext cx="4192904" cy="1881505"/>
          </a:xfrm>
          <a:custGeom>
            <a:avLst/>
            <a:gdLst/>
            <a:ahLst/>
            <a:cxnLst/>
            <a:rect l="l" t="t" r="r" b="b"/>
            <a:pathLst>
              <a:path w="4192904" h="1881504">
                <a:moveTo>
                  <a:pt x="3981584" y="1881435"/>
                </a:moveTo>
                <a:lnTo>
                  <a:pt x="211231" y="1881435"/>
                </a:lnTo>
                <a:lnTo>
                  <a:pt x="162881" y="1875842"/>
                </a:lnTo>
                <a:lnTo>
                  <a:pt x="118453" y="1859918"/>
                </a:lnTo>
                <a:lnTo>
                  <a:pt x="79228" y="1834946"/>
                </a:lnTo>
                <a:lnTo>
                  <a:pt x="46488" y="1802206"/>
                </a:lnTo>
                <a:lnTo>
                  <a:pt x="21515" y="1762981"/>
                </a:lnTo>
                <a:lnTo>
                  <a:pt x="5592" y="1718553"/>
                </a:lnTo>
                <a:lnTo>
                  <a:pt x="0" y="1670209"/>
                </a:lnTo>
                <a:lnTo>
                  <a:pt x="0" y="211226"/>
                </a:lnTo>
                <a:lnTo>
                  <a:pt x="5592" y="162882"/>
                </a:lnTo>
                <a:lnTo>
                  <a:pt x="21515" y="118454"/>
                </a:lnTo>
                <a:lnTo>
                  <a:pt x="46488" y="79229"/>
                </a:lnTo>
                <a:lnTo>
                  <a:pt x="79228" y="46489"/>
                </a:lnTo>
                <a:lnTo>
                  <a:pt x="118453" y="21516"/>
                </a:lnTo>
                <a:lnTo>
                  <a:pt x="162881" y="5592"/>
                </a:lnTo>
                <a:lnTo>
                  <a:pt x="211231" y="0"/>
                </a:lnTo>
                <a:lnTo>
                  <a:pt x="3981584" y="0"/>
                </a:lnTo>
                <a:lnTo>
                  <a:pt x="4029933" y="5592"/>
                </a:lnTo>
                <a:lnTo>
                  <a:pt x="4074361" y="21516"/>
                </a:lnTo>
                <a:lnTo>
                  <a:pt x="4113586" y="46489"/>
                </a:lnTo>
                <a:lnTo>
                  <a:pt x="4146326" y="79229"/>
                </a:lnTo>
                <a:lnTo>
                  <a:pt x="4171299" y="118454"/>
                </a:lnTo>
                <a:lnTo>
                  <a:pt x="4187223" y="162882"/>
                </a:lnTo>
                <a:lnTo>
                  <a:pt x="4192815" y="211226"/>
                </a:lnTo>
                <a:lnTo>
                  <a:pt x="4192815" y="1670209"/>
                </a:lnTo>
                <a:lnTo>
                  <a:pt x="4187223" y="1718553"/>
                </a:lnTo>
                <a:lnTo>
                  <a:pt x="4171299" y="1762981"/>
                </a:lnTo>
                <a:lnTo>
                  <a:pt x="4146326" y="1802206"/>
                </a:lnTo>
                <a:lnTo>
                  <a:pt x="4113586" y="1834946"/>
                </a:lnTo>
                <a:lnTo>
                  <a:pt x="4074361" y="1859918"/>
                </a:lnTo>
                <a:lnTo>
                  <a:pt x="4029933" y="1875842"/>
                </a:lnTo>
                <a:lnTo>
                  <a:pt x="3981584" y="1881435"/>
                </a:lnTo>
                <a:close/>
              </a:path>
            </a:pathLst>
          </a:custGeom>
          <a:solidFill>
            <a:srgbClr val="2E2D2D">
              <a:alpha val="59999"/>
            </a:srgbClr>
          </a:solidFill>
        </p:spPr>
        <p:txBody>
          <a:bodyPr wrap="square" lIns="0" tIns="0" rIns="0" bIns="0" rtlCol="0"/>
          <a:lstStyle/>
          <a:p>
            <a:endParaRPr/>
          </a:p>
        </p:txBody>
      </p:sp>
      <p:sp>
        <p:nvSpPr>
          <p:cNvPr id="11" name="object 11"/>
          <p:cNvSpPr/>
          <p:nvPr/>
        </p:nvSpPr>
        <p:spPr>
          <a:xfrm>
            <a:off x="12722566" y="7912151"/>
            <a:ext cx="4192904" cy="1881505"/>
          </a:xfrm>
          <a:custGeom>
            <a:avLst/>
            <a:gdLst/>
            <a:ahLst/>
            <a:cxnLst/>
            <a:rect l="l" t="t" r="r" b="b"/>
            <a:pathLst>
              <a:path w="4192905" h="1881504">
                <a:moveTo>
                  <a:pt x="3981584" y="1881435"/>
                </a:moveTo>
                <a:lnTo>
                  <a:pt x="211231" y="1881435"/>
                </a:lnTo>
                <a:lnTo>
                  <a:pt x="162881" y="1875842"/>
                </a:lnTo>
                <a:lnTo>
                  <a:pt x="118453" y="1859918"/>
                </a:lnTo>
                <a:lnTo>
                  <a:pt x="79228" y="1834946"/>
                </a:lnTo>
                <a:lnTo>
                  <a:pt x="46488" y="1802206"/>
                </a:lnTo>
                <a:lnTo>
                  <a:pt x="21515" y="1762981"/>
                </a:lnTo>
                <a:lnTo>
                  <a:pt x="5592" y="1718553"/>
                </a:lnTo>
                <a:lnTo>
                  <a:pt x="0" y="1670210"/>
                </a:lnTo>
                <a:lnTo>
                  <a:pt x="0" y="211225"/>
                </a:lnTo>
                <a:lnTo>
                  <a:pt x="5592" y="162882"/>
                </a:lnTo>
                <a:lnTo>
                  <a:pt x="21515" y="118454"/>
                </a:lnTo>
                <a:lnTo>
                  <a:pt x="46488" y="79229"/>
                </a:lnTo>
                <a:lnTo>
                  <a:pt x="79228" y="46489"/>
                </a:lnTo>
                <a:lnTo>
                  <a:pt x="118453" y="21516"/>
                </a:lnTo>
                <a:lnTo>
                  <a:pt x="162881" y="5592"/>
                </a:lnTo>
                <a:lnTo>
                  <a:pt x="211231" y="0"/>
                </a:lnTo>
                <a:lnTo>
                  <a:pt x="3981584" y="0"/>
                </a:lnTo>
                <a:lnTo>
                  <a:pt x="4029933" y="5592"/>
                </a:lnTo>
                <a:lnTo>
                  <a:pt x="4074361" y="21516"/>
                </a:lnTo>
                <a:lnTo>
                  <a:pt x="4113586" y="46489"/>
                </a:lnTo>
                <a:lnTo>
                  <a:pt x="4146326" y="79229"/>
                </a:lnTo>
                <a:lnTo>
                  <a:pt x="4171299" y="118454"/>
                </a:lnTo>
                <a:lnTo>
                  <a:pt x="4187222" y="162882"/>
                </a:lnTo>
                <a:lnTo>
                  <a:pt x="4192815" y="211225"/>
                </a:lnTo>
                <a:lnTo>
                  <a:pt x="4192815" y="1670210"/>
                </a:lnTo>
                <a:lnTo>
                  <a:pt x="4187222" y="1718553"/>
                </a:lnTo>
                <a:lnTo>
                  <a:pt x="4171299" y="1762981"/>
                </a:lnTo>
                <a:lnTo>
                  <a:pt x="4146326" y="1802206"/>
                </a:lnTo>
                <a:lnTo>
                  <a:pt x="4113586" y="1834946"/>
                </a:lnTo>
                <a:lnTo>
                  <a:pt x="4074361" y="1859918"/>
                </a:lnTo>
                <a:lnTo>
                  <a:pt x="4029933" y="1875842"/>
                </a:lnTo>
                <a:lnTo>
                  <a:pt x="3981584" y="1881435"/>
                </a:lnTo>
                <a:close/>
              </a:path>
            </a:pathLst>
          </a:custGeom>
          <a:solidFill>
            <a:srgbClr val="2E2D2D">
              <a:alpha val="59999"/>
            </a:srgbClr>
          </a:solidFill>
        </p:spPr>
        <p:txBody>
          <a:bodyPr wrap="square" lIns="0" tIns="0" rIns="0" bIns="0" rtlCol="0"/>
          <a:lstStyle/>
          <a:p>
            <a:endParaRPr/>
          </a:p>
        </p:txBody>
      </p:sp>
      <p:sp>
        <p:nvSpPr>
          <p:cNvPr id="12" name="object 12"/>
          <p:cNvSpPr/>
          <p:nvPr/>
        </p:nvSpPr>
        <p:spPr>
          <a:xfrm>
            <a:off x="2461776" y="6784529"/>
            <a:ext cx="344170" cy="912494"/>
          </a:xfrm>
          <a:custGeom>
            <a:avLst/>
            <a:gdLst/>
            <a:ahLst/>
            <a:cxnLst/>
            <a:rect l="l" t="t" r="r" b="b"/>
            <a:pathLst>
              <a:path w="344169" h="912495">
                <a:moveTo>
                  <a:pt x="171854" y="912268"/>
                </a:moveTo>
                <a:lnTo>
                  <a:pt x="126305" y="906092"/>
                </a:lnTo>
                <a:lnTo>
                  <a:pt x="85290" y="888680"/>
                </a:lnTo>
                <a:lnTo>
                  <a:pt x="50482" y="861706"/>
                </a:lnTo>
                <a:lnTo>
                  <a:pt x="23550" y="826842"/>
                </a:lnTo>
                <a:lnTo>
                  <a:pt x="6166" y="785763"/>
                </a:lnTo>
                <a:lnTo>
                  <a:pt x="0" y="740142"/>
                </a:lnTo>
                <a:lnTo>
                  <a:pt x="0" y="172126"/>
                </a:lnTo>
                <a:lnTo>
                  <a:pt x="6166" y="126504"/>
                </a:lnTo>
                <a:lnTo>
                  <a:pt x="23550" y="85425"/>
                </a:lnTo>
                <a:lnTo>
                  <a:pt x="50482" y="50562"/>
                </a:lnTo>
                <a:lnTo>
                  <a:pt x="85290" y="23587"/>
                </a:lnTo>
                <a:lnTo>
                  <a:pt x="126305" y="6175"/>
                </a:lnTo>
                <a:lnTo>
                  <a:pt x="171854" y="0"/>
                </a:lnTo>
                <a:lnTo>
                  <a:pt x="217404" y="6175"/>
                </a:lnTo>
                <a:lnTo>
                  <a:pt x="258418" y="23587"/>
                </a:lnTo>
                <a:lnTo>
                  <a:pt x="293227" y="50562"/>
                </a:lnTo>
                <a:lnTo>
                  <a:pt x="320158" y="85425"/>
                </a:lnTo>
                <a:lnTo>
                  <a:pt x="337543" y="126504"/>
                </a:lnTo>
                <a:lnTo>
                  <a:pt x="343709" y="172126"/>
                </a:lnTo>
                <a:lnTo>
                  <a:pt x="343709" y="740142"/>
                </a:lnTo>
                <a:lnTo>
                  <a:pt x="337603" y="785763"/>
                </a:lnTo>
                <a:lnTo>
                  <a:pt x="320349" y="826842"/>
                </a:lnTo>
                <a:lnTo>
                  <a:pt x="293549" y="861706"/>
                </a:lnTo>
                <a:lnTo>
                  <a:pt x="258800" y="888680"/>
                </a:lnTo>
                <a:lnTo>
                  <a:pt x="217702" y="906092"/>
                </a:lnTo>
                <a:lnTo>
                  <a:pt x="171854" y="912268"/>
                </a:lnTo>
                <a:close/>
              </a:path>
            </a:pathLst>
          </a:custGeom>
          <a:solidFill>
            <a:srgbClr val="BACDEF">
              <a:alpha val="64709"/>
            </a:srgbClr>
          </a:solidFill>
        </p:spPr>
        <p:txBody>
          <a:bodyPr wrap="square" lIns="0" tIns="0" rIns="0" bIns="0" rtlCol="0"/>
          <a:lstStyle/>
          <a:p>
            <a:endParaRPr/>
          </a:p>
        </p:txBody>
      </p:sp>
      <p:sp>
        <p:nvSpPr>
          <p:cNvPr id="13" name="object 13"/>
          <p:cNvSpPr/>
          <p:nvPr/>
        </p:nvSpPr>
        <p:spPr>
          <a:xfrm>
            <a:off x="2908598" y="6539249"/>
            <a:ext cx="344170" cy="1157605"/>
          </a:xfrm>
          <a:custGeom>
            <a:avLst/>
            <a:gdLst/>
            <a:ahLst/>
            <a:cxnLst/>
            <a:rect l="l" t="t" r="r" b="b"/>
            <a:pathLst>
              <a:path w="344170" h="1157604">
                <a:moveTo>
                  <a:pt x="171854" y="1157547"/>
                </a:moveTo>
                <a:lnTo>
                  <a:pt x="126305" y="1151371"/>
                </a:lnTo>
                <a:lnTo>
                  <a:pt x="85290" y="1133960"/>
                </a:lnTo>
                <a:lnTo>
                  <a:pt x="50482" y="1106985"/>
                </a:lnTo>
                <a:lnTo>
                  <a:pt x="23550" y="1072122"/>
                </a:lnTo>
                <a:lnTo>
                  <a:pt x="6166" y="1031043"/>
                </a:lnTo>
                <a:lnTo>
                  <a:pt x="0" y="985421"/>
                </a:lnTo>
                <a:lnTo>
                  <a:pt x="0" y="172126"/>
                </a:lnTo>
                <a:lnTo>
                  <a:pt x="6166" y="126504"/>
                </a:lnTo>
                <a:lnTo>
                  <a:pt x="23550" y="85425"/>
                </a:lnTo>
                <a:lnTo>
                  <a:pt x="50482" y="50562"/>
                </a:lnTo>
                <a:lnTo>
                  <a:pt x="85290" y="23587"/>
                </a:lnTo>
                <a:lnTo>
                  <a:pt x="126305" y="6175"/>
                </a:lnTo>
                <a:lnTo>
                  <a:pt x="171854" y="0"/>
                </a:lnTo>
                <a:lnTo>
                  <a:pt x="217404" y="6175"/>
                </a:lnTo>
                <a:lnTo>
                  <a:pt x="258418" y="23587"/>
                </a:lnTo>
                <a:lnTo>
                  <a:pt x="293227" y="50562"/>
                </a:lnTo>
                <a:lnTo>
                  <a:pt x="320158" y="85425"/>
                </a:lnTo>
                <a:lnTo>
                  <a:pt x="337543" y="126504"/>
                </a:lnTo>
                <a:lnTo>
                  <a:pt x="343709" y="172126"/>
                </a:lnTo>
                <a:lnTo>
                  <a:pt x="343709" y="985421"/>
                </a:lnTo>
                <a:lnTo>
                  <a:pt x="337603" y="1031043"/>
                </a:lnTo>
                <a:lnTo>
                  <a:pt x="320349" y="1072122"/>
                </a:lnTo>
                <a:lnTo>
                  <a:pt x="293549" y="1106985"/>
                </a:lnTo>
                <a:lnTo>
                  <a:pt x="258800" y="1133960"/>
                </a:lnTo>
                <a:lnTo>
                  <a:pt x="217702" y="1151371"/>
                </a:lnTo>
                <a:lnTo>
                  <a:pt x="171854" y="1157547"/>
                </a:lnTo>
                <a:close/>
              </a:path>
            </a:pathLst>
          </a:custGeom>
          <a:solidFill>
            <a:srgbClr val="BACDEF">
              <a:alpha val="64709"/>
            </a:srgbClr>
          </a:solidFill>
        </p:spPr>
        <p:txBody>
          <a:bodyPr wrap="square" lIns="0" tIns="0" rIns="0" bIns="0" rtlCol="0"/>
          <a:lstStyle/>
          <a:p>
            <a:endParaRPr/>
          </a:p>
        </p:txBody>
      </p:sp>
      <p:sp>
        <p:nvSpPr>
          <p:cNvPr id="14" name="object 14"/>
          <p:cNvSpPr/>
          <p:nvPr/>
        </p:nvSpPr>
        <p:spPr>
          <a:xfrm>
            <a:off x="1511414" y="5309412"/>
            <a:ext cx="3945890" cy="3949700"/>
          </a:xfrm>
          <a:custGeom>
            <a:avLst/>
            <a:gdLst/>
            <a:ahLst/>
            <a:cxnLst/>
            <a:rect l="l" t="t" r="r" b="b"/>
            <a:pathLst>
              <a:path w="3945890" h="3949700">
                <a:moveTo>
                  <a:pt x="2196300" y="1053414"/>
                </a:moveTo>
                <a:lnTo>
                  <a:pt x="2190140" y="1007795"/>
                </a:lnTo>
                <a:lnTo>
                  <a:pt x="2172754" y="966711"/>
                </a:lnTo>
                <a:lnTo>
                  <a:pt x="2145817" y="931849"/>
                </a:lnTo>
                <a:lnTo>
                  <a:pt x="2111006" y="904875"/>
                </a:lnTo>
                <a:lnTo>
                  <a:pt x="2069998" y="887463"/>
                </a:lnTo>
                <a:lnTo>
                  <a:pt x="2024443" y="881291"/>
                </a:lnTo>
                <a:lnTo>
                  <a:pt x="1978901" y="887463"/>
                </a:lnTo>
                <a:lnTo>
                  <a:pt x="1937880" y="904875"/>
                </a:lnTo>
                <a:lnTo>
                  <a:pt x="1903069" y="931849"/>
                </a:lnTo>
                <a:lnTo>
                  <a:pt x="1876145" y="966711"/>
                </a:lnTo>
                <a:lnTo>
                  <a:pt x="1858759" y="1007795"/>
                </a:lnTo>
                <a:lnTo>
                  <a:pt x="1852587" y="1053414"/>
                </a:lnTo>
                <a:lnTo>
                  <a:pt x="1852587" y="2215261"/>
                </a:lnTo>
                <a:lnTo>
                  <a:pt x="1858759" y="2260892"/>
                </a:lnTo>
                <a:lnTo>
                  <a:pt x="1876145" y="2301964"/>
                </a:lnTo>
                <a:lnTo>
                  <a:pt x="1903069" y="2336825"/>
                </a:lnTo>
                <a:lnTo>
                  <a:pt x="1937880" y="2363800"/>
                </a:lnTo>
                <a:lnTo>
                  <a:pt x="1978901" y="2381212"/>
                </a:lnTo>
                <a:lnTo>
                  <a:pt x="2024443" y="2387396"/>
                </a:lnTo>
                <a:lnTo>
                  <a:pt x="2070290" y="2381212"/>
                </a:lnTo>
                <a:lnTo>
                  <a:pt x="2111387" y="2363800"/>
                </a:lnTo>
                <a:lnTo>
                  <a:pt x="2146147" y="2336825"/>
                </a:lnTo>
                <a:lnTo>
                  <a:pt x="2172944" y="2301964"/>
                </a:lnTo>
                <a:lnTo>
                  <a:pt x="2190191" y="2260892"/>
                </a:lnTo>
                <a:lnTo>
                  <a:pt x="2196300" y="2215261"/>
                </a:lnTo>
                <a:lnTo>
                  <a:pt x="2196300" y="1053414"/>
                </a:lnTo>
                <a:close/>
              </a:path>
              <a:path w="3945890" h="3949700">
                <a:moveTo>
                  <a:pt x="3945547" y="3644900"/>
                </a:moveTo>
                <a:lnTo>
                  <a:pt x="3945496" y="3594100"/>
                </a:lnTo>
                <a:lnTo>
                  <a:pt x="3939070" y="3543300"/>
                </a:lnTo>
                <a:lnTo>
                  <a:pt x="3926255" y="3505200"/>
                </a:lnTo>
                <a:lnTo>
                  <a:pt x="3907066" y="3454400"/>
                </a:lnTo>
                <a:lnTo>
                  <a:pt x="3881501" y="3416300"/>
                </a:lnTo>
                <a:lnTo>
                  <a:pt x="3849547" y="3378200"/>
                </a:lnTo>
                <a:lnTo>
                  <a:pt x="3346069" y="2882900"/>
                </a:lnTo>
                <a:lnTo>
                  <a:pt x="3320250" y="2857500"/>
                </a:lnTo>
                <a:lnTo>
                  <a:pt x="3307346" y="2844800"/>
                </a:lnTo>
                <a:lnTo>
                  <a:pt x="3269259" y="2806700"/>
                </a:lnTo>
                <a:lnTo>
                  <a:pt x="3248482" y="2794000"/>
                </a:lnTo>
                <a:lnTo>
                  <a:pt x="3227705" y="2781300"/>
                </a:lnTo>
                <a:lnTo>
                  <a:pt x="3183483" y="2755900"/>
                </a:lnTo>
                <a:lnTo>
                  <a:pt x="3137395" y="2743200"/>
                </a:lnTo>
                <a:lnTo>
                  <a:pt x="3042818" y="2743200"/>
                </a:lnTo>
                <a:lnTo>
                  <a:pt x="2950362" y="2768600"/>
                </a:lnTo>
                <a:lnTo>
                  <a:pt x="2906915" y="2794000"/>
                </a:lnTo>
                <a:lnTo>
                  <a:pt x="2819273" y="2641600"/>
                </a:lnTo>
                <a:lnTo>
                  <a:pt x="2849588" y="2603500"/>
                </a:lnTo>
                <a:lnTo>
                  <a:pt x="2878632" y="2565400"/>
                </a:lnTo>
                <a:lnTo>
                  <a:pt x="2906433" y="2527300"/>
                </a:lnTo>
                <a:lnTo>
                  <a:pt x="2932976" y="2489200"/>
                </a:lnTo>
                <a:lnTo>
                  <a:pt x="2958261" y="2451100"/>
                </a:lnTo>
                <a:lnTo>
                  <a:pt x="2982303" y="2413000"/>
                </a:lnTo>
                <a:lnTo>
                  <a:pt x="3005074" y="2362200"/>
                </a:lnTo>
                <a:lnTo>
                  <a:pt x="3026600" y="2324100"/>
                </a:lnTo>
                <a:lnTo>
                  <a:pt x="3046869" y="2286000"/>
                </a:lnTo>
                <a:lnTo>
                  <a:pt x="3065894" y="2247900"/>
                </a:lnTo>
                <a:lnTo>
                  <a:pt x="3083649" y="2197100"/>
                </a:lnTo>
                <a:lnTo>
                  <a:pt x="3100159" y="2159000"/>
                </a:lnTo>
                <a:lnTo>
                  <a:pt x="3115411" y="2120900"/>
                </a:lnTo>
                <a:lnTo>
                  <a:pt x="3129419" y="2070100"/>
                </a:lnTo>
                <a:lnTo>
                  <a:pt x="3142157" y="2032000"/>
                </a:lnTo>
                <a:lnTo>
                  <a:pt x="3153651" y="1981200"/>
                </a:lnTo>
                <a:lnTo>
                  <a:pt x="3163887" y="1943100"/>
                </a:lnTo>
                <a:lnTo>
                  <a:pt x="3172879" y="1892300"/>
                </a:lnTo>
                <a:lnTo>
                  <a:pt x="3180600" y="1854200"/>
                </a:lnTo>
                <a:lnTo>
                  <a:pt x="3187077" y="1803400"/>
                </a:lnTo>
                <a:lnTo>
                  <a:pt x="3192310" y="1765300"/>
                </a:lnTo>
                <a:lnTo>
                  <a:pt x="3196272" y="1714500"/>
                </a:lnTo>
                <a:lnTo>
                  <a:pt x="3198990" y="1676400"/>
                </a:lnTo>
                <a:lnTo>
                  <a:pt x="3200450" y="1625600"/>
                </a:lnTo>
                <a:lnTo>
                  <a:pt x="3200654" y="1587500"/>
                </a:lnTo>
                <a:lnTo>
                  <a:pt x="3199612" y="1536700"/>
                </a:lnTo>
                <a:lnTo>
                  <a:pt x="3197314" y="1485900"/>
                </a:lnTo>
                <a:lnTo>
                  <a:pt x="3193758" y="1447800"/>
                </a:lnTo>
                <a:lnTo>
                  <a:pt x="3188944" y="1397000"/>
                </a:lnTo>
                <a:lnTo>
                  <a:pt x="3182886" y="1358900"/>
                </a:lnTo>
                <a:lnTo>
                  <a:pt x="3175571" y="1308100"/>
                </a:lnTo>
                <a:lnTo>
                  <a:pt x="3167011" y="1270000"/>
                </a:lnTo>
                <a:lnTo>
                  <a:pt x="3157182" y="1219200"/>
                </a:lnTo>
                <a:lnTo>
                  <a:pt x="3146107" y="1181100"/>
                </a:lnTo>
                <a:lnTo>
                  <a:pt x="3133788" y="1143000"/>
                </a:lnTo>
                <a:lnTo>
                  <a:pt x="3120199" y="1092200"/>
                </a:lnTo>
                <a:lnTo>
                  <a:pt x="3105366" y="1054100"/>
                </a:lnTo>
                <a:lnTo>
                  <a:pt x="3089287" y="1003300"/>
                </a:lnTo>
                <a:lnTo>
                  <a:pt x="3071939" y="965200"/>
                </a:lnTo>
                <a:lnTo>
                  <a:pt x="3053346" y="927100"/>
                </a:lnTo>
                <a:lnTo>
                  <a:pt x="3033496" y="876300"/>
                </a:lnTo>
                <a:lnTo>
                  <a:pt x="3012402" y="838200"/>
                </a:lnTo>
                <a:lnTo>
                  <a:pt x="2990050" y="800100"/>
                </a:lnTo>
                <a:lnTo>
                  <a:pt x="2966440" y="762000"/>
                </a:lnTo>
                <a:lnTo>
                  <a:pt x="2941586" y="723900"/>
                </a:lnTo>
                <a:lnTo>
                  <a:pt x="2915475" y="685800"/>
                </a:lnTo>
                <a:lnTo>
                  <a:pt x="2888107" y="647700"/>
                </a:lnTo>
                <a:lnTo>
                  <a:pt x="2859494" y="609600"/>
                </a:lnTo>
                <a:lnTo>
                  <a:pt x="2855595" y="604634"/>
                </a:lnTo>
                <a:lnTo>
                  <a:pt x="2855595" y="1574800"/>
                </a:lnTo>
                <a:lnTo>
                  <a:pt x="2855595" y="1625600"/>
                </a:lnTo>
                <a:lnTo>
                  <a:pt x="2854007" y="1663700"/>
                </a:lnTo>
                <a:lnTo>
                  <a:pt x="2850832" y="1714500"/>
                </a:lnTo>
                <a:lnTo>
                  <a:pt x="2839707" y="1803400"/>
                </a:lnTo>
                <a:lnTo>
                  <a:pt x="2831757" y="1841500"/>
                </a:lnTo>
                <a:lnTo>
                  <a:pt x="2822219" y="1892300"/>
                </a:lnTo>
                <a:lnTo>
                  <a:pt x="2811094" y="1930400"/>
                </a:lnTo>
                <a:lnTo>
                  <a:pt x="2798381" y="1981200"/>
                </a:lnTo>
                <a:lnTo>
                  <a:pt x="2784081" y="2019300"/>
                </a:lnTo>
                <a:lnTo>
                  <a:pt x="2768181" y="2057400"/>
                </a:lnTo>
                <a:lnTo>
                  <a:pt x="2750693" y="2108200"/>
                </a:lnTo>
                <a:lnTo>
                  <a:pt x="2731630" y="2146300"/>
                </a:lnTo>
                <a:lnTo>
                  <a:pt x="2710967" y="2184400"/>
                </a:lnTo>
                <a:lnTo>
                  <a:pt x="2688717" y="2222500"/>
                </a:lnTo>
                <a:lnTo>
                  <a:pt x="2664879" y="2260600"/>
                </a:lnTo>
                <a:lnTo>
                  <a:pt x="2639441" y="2311400"/>
                </a:lnTo>
                <a:lnTo>
                  <a:pt x="2612428" y="2349500"/>
                </a:lnTo>
                <a:lnTo>
                  <a:pt x="2583815" y="2387600"/>
                </a:lnTo>
                <a:lnTo>
                  <a:pt x="2553614" y="2413000"/>
                </a:lnTo>
                <a:lnTo>
                  <a:pt x="2521826" y="2451100"/>
                </a:lnTo>
                <a:lnTo>
                  <a:pt x="2488450" y="2489200"/>
                </a:lnTo>
                <a:lnTo>
                  <a:pt x="2453792" y="2527300"/>
                </a:lnTo>
                <a:lnTo>
                  <a:pt x="2418181" y="2552700"/>
                </a:lnTo>
                <a:lnTo>
                  <a:pt x="2381656" y="2578100"/>
                </a:lnTo>
                <a:lnTo>
                  <a:pt x="2344280" y="2616200"/>
                </a:lnTo>
                <a:lnTo>
                  <a:pt x="2306091" y="2641600"/>
                </a:lnTo>
                <a:lnTo>
                  <a:pt x="2267127" y="2667000"/>
                </a:lnTo>
                <a:lnTo>
                  <a:pt x="2227453" y="2692400"/>
                </a:lnTo>
                <a:lnTo>
                  <a:pt x="2187105" y="2705100"/>
                </a:lnTo>
                <a:lnTo>
                  <a:pt x="2104567" y="2755900"/>
                </a:lnTo>
                <a:lnTo>
                  <a:pt x="1801317" y="2844800"/>
                </a:lnTo>
                <a:lnTo>
                  <a:pt x="1712099" y="2844800"/>
                </a:lnTo>
                <a:lnTo>
                  <a:pt x="1667294" y="2857500"/>
                </a:lnTo>
                <a:lnTo>
                  <a:pt x="1532636" y="2857500"/>
                </a:lnTo>
                <a:lnTo>
                  <a:pt x="1487830" y="2844800"/>
                </a:lnTo>
                <a:lnTo>
                  <a:pt x="1398612" y="2844800"/>
                </a:lnTo>
                <a:lnTo>
                  <a:pt x="1095362" y="2755900"/>
                </a:lnTo>
                <a:lnTo>
                  <a:pt x="1012825" y="2705100"/>
                </a:lnTo>
                <a:lnTo>
                  <a:pt x="972477" y="2692400"/>
                </a:lnTo>
                <a:lnTo>
                  <a:pt x="932802" y="2667000"/>
                </a:lnTo>
                <a:lnTo>
                  <a:pt x="893838" y="2641600"/>
                </a:lnTo>
                <a:lnTo>
                  <a:pt x="855649" y="2616200"/>
                </a:lnTo>
                <a:lnTo>
                  <a:pt x="818273" y="2578100"/>
                </a:lnTo>
                <a:lnTo>
                  <a:pt x="781748" y="2552700"/>
                </a:lnTo>
                <a:lnTo>
                  <a:pt x="746137" y="2527300"/>
                </a:lnTo>
                <a:lnTo>
                  <a:pt x="676706" y="2451100"/>
                </a:lnTo>
                <a:lnTo>
                  <a:pt x="643547" y="2413000"/>
                </a:lnTo>
                <a:lnTo>
                  <a:pt x="612025" y="2374900"/>
                </a:lnTo>
                <a:lnTo>
                  <a:pt x="582155" y="2336800"/>
                </a:lnTo>
                <a:lnTo>
                  <a:pt x="553961" y="2298700"/>
                </a:lnTo>
                <a:lnTo>
                  <a:pt x="527456" y="2247900"/>
                </a:lnTo>
                <a:lnTo>
                  <a:pt x="502653" y="2209800"/>
                </a:lnTo>
                <a:lnTo>
                  <a:pt x="479564" y="2171700"/>
                </a:lnTo>
                <a:lnTo>
                  <a:pt x="458228" y="2120900"/>
                </a:lnTo>
                <a:lnTo>
                  <a:pt x="438658" y="2082800"/>
                </a:lnTo>
                <a:lnTo>
                  <a:pt x="420865" y="2032000"/>
                </a:lnTo>
                <a:lnTo>
                  <a:pt x="404863" y="1993900"/>
                </a:lnTo>
                <a:lnTo>
                  <a:pt x="390677" y="1943100"/>
                </a:lnTo>
                <a:lnTo>
                  <a:pt x="378320" y="1892300"/>
                </a:lnTo>
                <a:lnTo>
                  <a:pt x="367817" y="1841500"/>
                </a:lnTo>
                <a:lnTo>
                  <a:pt x="359194" y="1790700"/>
                </a:lnTo>
                <a:lnTo>
                  <a:pt x="352437" y="1752600"/>
                </a:lnTo>
                <a:lnTo>
                  <a:pt x="347599" y="1701800"/>
                </a:lnTo>
                <a:lnTo>
                  <a:pt x="344690" y="1651000"/>
                </a:lnTo>
                <a:lnTo>
                  <a:pt x="343712" y="1600200"/>
                </a:lnTo>
                <a:lnTo>
                  <a:pt x="344690" y="1549400"/>
                </a:lnTo>
                <a:lnTo>
                  <a:pt x="347599" y="1498600"/>
                </a:lnTo>
                <a:lnTo>
                  <a:pt x="352437" y="1447800"/>
                </a:lnTo>
                <a:lnTo>
                  <a:pt x="359194" y="1397000"/>
                </a:lnTo>
                <a:lnTo>
                  <a:pt x="367817" y="1346200"/>
                </a:lnTo>
                <a:lnTo>
                  <a:pt x="378320" y="1308100"/>
                </a:lnTo>
                <a:lnTo>
                  <a:pt x="390677" y="1257300"/>
                </a:lnTo>
                <a:lnTo>
                  <a:pt x="404863" y="1206500"/>
                </a:lnTo>
                <a:lnTo>
                  <a:pt x="420865" y="1155700"/>
                </a:lnTo>
                <a:lnTo>
                  <a:pt x="438658" y="1117600"/>
                </a:lnTo>
                <a:lnTo>
                  <a:pt x="458228" y="1066800"/>
                </a:lnTo>
                <a:lnTo>
                  <a:pt x="479564" y="1028700"/>
                </a:lnTo>
                <a:lnTo>
                  <a:pt x="502653" y="977900"/>
                </a:lnTo>
                <a:lnTo>
                  <a:pt x="527456" y="939800"/>
                </a:lnTo>
                <a:lnTo>
                  <a:pt x="553961" y="901700"/>
                </a:lnTo>
                <a:lnTo>
                  <a:pt x="582155" y="863600"/>
                </a:lnTo>
                <a:lnTo>
                  <a:pt x="612025" y="825500"/>
                </a:lnTo>
                <a:lnTo>
                  <a:pt x="643547" y="787400"/>
                </a:lnTo>
                <a:lnTo>
                  <a:pt x="676706" y="749300"/>
                </a:lnTo>
                <a:lnTo>
                  <a:pt x="711479" y="711200"/>
                </a:lnTo>
                <a:lnTo>
                  <a:pt x="747636" y="673100"/>
                </a:lnTo>
                <a:lnTo>
                  <a:pt x="784936" y="635000"/>
                </a:lnTo>
                <a:lnTo>
                  <a:pt x="823328" y="609600"/>
                </a:lnTo>
                <a:lnTo>
                  <a:pt x="862774" y="584200"/>
                </a:lnTo>
                <a:lnTo>
                  <a:pt x="903224" y="546100"/>
                </a:lnTo>
                <a:lnTo>
                  <a:pt x="944638" y="520700"/>
                </a:lnTo>
                <a:lnTo>
                  <a:pt x="986967" y="495300"/>
                </a:lnTo>
                <a:lnTo>
                  <a:pt x="1030160" y="469900"/>
                </a:lnTo>
                <a:lnTo>
                  <a:pt x="1074191" y="457200"/>
                </a:lnTo>
                <a:lnTo>
                  <a:pt x="1118984" y="431800"/>
                </a:lnTo>
                <a:lnTo>
                  <a:pt x="1210754" y="406400"/>
                </a:lnTo>
                <a:lnTo>
                  <a:pt x="1257617" y="381000"/>
                </a:lnTo>
                <a:lnTo>
                  <a:pt x="1305090" y="368300"/>
                </a:lnTo>
                <a:lnTo>
                  <a:pt x="1353108" y="368300"/>
                </a:lnTo>
                <a:lnTo>
                  <a:pt x="1450644" y="342900"/>
                </a:lnTo>
                <a:lnTo>
                  <a:pt x="1749564" y="342900"/>
                </a:lnTo>
                <a:lnTo>
                  <a:pt x="1847176" y="368300"/>
                </a:lnTo>
                <a:lnTo>
                  <a:pt x="1895221" y="368300"/>
                </a:lnTo>
                <a:lnTo>
                  <a:pt x="1942693" y="381000"/>
                </a:lnTo>
                <a:lnTo>
                  <a:pt x="1989556" y="406400"/>
                </a:lnTo>
                <a:lnTo>
                  <a:pt x="2081263" y="431800"/>
                </a:lnTo>
                <a:lnTo>
                  <a:pt x="2126030" y="457200"/>
                </a:lnTo>
                <a:lnTo>
                  <a:pt x="2170011" y="469900"/>
                </a:lnTo>
                <a:lnTo>
                  <a:pt x="2213165" y="495300"/>
                </a:lnTo>
                <a:lnTo>
                  <a:pt x="2255456" y="520700"/>
                </a:lnTo>
                <a:lnTo>
                  <a:pt x="2296820" y="546100"/>
                </a:lnTo>
                <a:lnTo>
                  <a:pt x="2337231" y="584200"/>
                </a:lnTo>
                <a:lnTo>
                  <a:pt x="2376652" y="609600"/>
                </a:lnTo>
                <a:lnTo>
                  <a:pt x="2415019" y="635000"/>
                </a:lnTo>
                <a:lnTo>
                  <a:pt x="2452306" y="673100"/>
                </a:lnTo>
                <a:lnTo>
                  <a:pt x="2488450" y="711200"/>
                </a:lnTo>
                <a:lnTo>
                  <a:pt x="2521826" y="736600"/>
                </a:lnTo>
                <a:lnTo>
                  <a:pt x="2553614" y="774700"/>
                </a:lnTo>
                <a:lnTo>
                  <a:pt x="2583815" y="812800"/>
                </a:lnTo>
                <a:lnTo>
                  <a:pt x="2612428" y="850900"/>
                </a:lnTo>
                <a:lnTo>
                  <a:pt x="2639441" y="889000"/>
                </a:lnTo>
                <a:lnTo>
                  <a:pt x="2664879" y="927100"/>
                </a:lnTo>
                <a:lnTo>
                  <a:pt x="2688717" y="965200"/>
                </a:lnTo>
                <a:lnTo>
                  <a:pt x="2710967" y="1016000"/>
                </a:lnTo>
                <a:lnTo>
                  <a:pt x="2731630" y="1054100"/>
                </a:lnTo>
                <a:lnTo>
                  <a:pt x="2750693" y="1092200"/>
                </a:lnTo>
                <a:lnTo>
                  <a:pt x="2768181" y="1130300"/>
                </a:lnTo>
                <a:lnTo>
                  <a:pt x="2784081" y="1181100"/>
                </a:lnTo>
                <a:lnTo>
                  <a:pt x="2798381" y="1219200"/>
                </a:lnTo>
                <a:lnTo>
                  <a:pt x="2811094" y="1270000"/>
                </a:lnTo>
                <a:lnTo>
                  <a:pt x="2822219" y="1308100"/>
                </a:lnTo>
                <a:lnTo>
                  <a:pt x="2831757" y="1346200"/>
                </a:lnTo>
                <a:lnTo>
                  <a:pt x="2839707" y="1397000"/>
                </a:lnTo>
                <a:lnTo>
                  <a:pt x="2846057" y="1435100"/>
                </a:lnTo>
                <a:lnTo>
                  <a:pt x="2850832" y="1485900"/>
                </a:lnTo>
                <a:lnTo>
                  <a:pt x="2854007" y="1536700"/>
                </a:lnTo>
                <a:lnTo>
                  <a:pt x="2855595" y="1574800"/>
                </a:lnTo>
                <a:lnTo>
                  <a:pt x="2855595" y="604634"/>
                </a:lnTo>
                <a:lnTo>
                  <a:pt x="2829623" y="571500"/>
                </a:lnTo>
                <a:lnTo>
                  <a:pt x="2798495" y="533400"/>
                </a:lnTo>
                <a:lnTo>
                  <a:pt x="2766123" y="495300"/>
                </a:lnTo>
                <a:lnTo>
                  <a:pt x="2732494" y="469900"/>
                </a:lnTo>
                <a:lnTo>
                  <a:pt x="2695714" y="431800"/>
                </a:lnTo>
                <a:lnTo>
                  <a:pt x="2658021" y="393700"/>
                </a:lnTo>
                <a:lnTo>
                  <a:pt x="2619425" y="355600"/>
                </a:lnTo>
                <a:lnTo>
                  <a:pt x="2599690" y="342900"/>
                </a:lnTo>
                <a:lnTo>
                  <a:pt x="2579954" y="330200"/>
                </a:lnTo>
                <a:lnTo>
                  <a:pt x="2539644" y="292100"/>
                </a:lnTo>
                <a:lnTo>
                  <a:pt x="2498521" y="266700"/>
                </a:lnTo>
                <a:lnTo>
                  <a:pt x="2456611" y="241300"/>
                </a:lnTo>
                <a:lnTo>
                  <a:pt x="2370556" y="190500"/>
                </a:lnTo>
                <a:lnTo>
                  <a:pt x="2281707" y="139700"/>
                </a:lnTo>
                <a:lnTo>
                  <a:pt x="2236317" y="127000"/>
                </a:lnTo>
                <a:lnTo>
                  <a:pt x="2190292" y="101600"/>
                </a:lnTo>
                <a:lnTo>
                  <a:pt x="2096554" y="76200"/>
                </a:lnTo>
                <a:lnTo>
                  <a:pt x="2048878" y="50800"/>
                </a:lnTo>
                <a:lnTo>
                  <a:pt x="2000694" y="38100"/>
                </a:lnTo>
                <a:lnTo>
                  <a:pt x="1952053" y="38100"/>
                </a:lnTo>
                <a:lnTo>
                  <a:pt x="1803590" y="0"/>
                </a:lnTo>
                <a:lnTo>
                  <a:pt x="1397762" y="0"/>
                </a:lnTo>
                <a:lnTo>
                  <a:pt x="1249222" y="38100"/>
                </a:lnTo>
                <a:lnTo>
                  <a:pt x="1200569" y="38100"/>
                </a:lnTo>
                <a:lnTo>
                  <a:pt x="1152398" y="50800"/>
                </a:lnTo>
                <a:lnTo>
                  <a:pt x="1104734" y="76200"/>
                </a:lnTo>
                <a:lnTo>
                  <a:pt x="1011021" y="101600"/>
                </a:lnTo>
                <a:lnTo>
                  <a:pt x="965034" y="127000"/>
                </a:lnTo>
                <a:lnTo>
                  <a:pt x="919657" y="139700"/>
                </a:lnTo>
                <a:lnTo>
                  <a:pt x="830872" y="190500"/>
                </a:lnTo>
                <a:lnTo>
                  <a:pt x="744893" y="241300"/>
                </a:lnTo>
                <a:lnTo>
                  <a:pt x="703008" y="266700"/>
                </a:lnTo>
                <a:lnTo>
                  <a:pt x="661924" y="292100"/>
                </a:lnTo>
                <a:lnTo>
                  <a:pt x="621639" y="330200"/>
                </a:lnTo>
                <a:lnTo>
                  <a:pt x="582193" y="355600"/>
                </a:lnTo>
                <a:lnTo>
                  <a:pt x="543610" y="393700"/>
                </a:lnTo>
                <a:lnTo>
                  <a:pt x="505929" y="431800"/>
                </a:lnTo>
                <a:lnTo>
                  <a:pt x="469163" y="469900"/>
                </a:lnTo>
                <a:lnTo>
                  <a:pt x="433514" y="495300"/>
                </a:lnTo>
                <a:lnTo>
                  <a:pt x="399199" y="533400"/>
                </a:lnTo>
                <a:lnTo>
                  <a:pt x="366191" y="571500"/>
                </a:lnTo>
                <a:lnTo>
                  <a:pt x="334530" y="622300"/>
                </a:lnTo>
                <a:lnTo>
                  <a:pt x="304228" y="660400"/>
                </a:lnTo>
                <a:lnTo>
                  <a:pt x="275272" y="698500"/>
                </a:lnTo>
                <a:lnTo>
                  <a:pt x="247700" y="736600"/>
                </a:lnTo>
                <a:lnTo>
                  <a:pt x="221513" y="787400"/>
                </a:lnTo>
                <a:lnTo>
                  <a:pt x="196723" y="825500"/>
                </a:lnTo>
                <a:lnTo>
                  <a:pt x="173355" y="876300"/>
                </a:lnTo>
                <a:lnTo>
                  <a:pt x="151396" y="914400"/>
                </a:lnTo>
                <a:lnTo>
                  <a:pt x="130873" y="965200"/>
                </a:lnTo>
                <a:lnTo>
                  <a:pt x="111798" y="1003300"/>
                </a:lnTo>
                <a:lnTo>
                  <a:pt x="94183" y="1054100"/>
                </a:lnTo>
                <a:lnTo>
                  <a:pt x="78028" y="1104900"/>
                </a:lnTo>
                <a:lnTo>
                  <a:pt x="63373" y="1143000"/>
                </a:lnTo>
                <a:lnTo>
                  <a:pt x="50190" y="1193800"/>
                </a:lnTo>
                <a:lnTo>
                  <a:pt x="38531" y="1244600"/>
                </a:lnTo>
                <a:lnTo>
                  <a:pt x="28371" y="1295400"/>
                </a:lnTo>
                <a:lnTo>
                  <a:pt x="19761" y="1346200"/>
                </a:lnTo>
                <a:lnTo>
                  <a:pt x="12674" y="1397000"/>
                </a:lnTo>
                <a:lnTo>
                  <a:pt x="7150" y="1447800"/>
                </a:lnTo>
                <a:lnTo>
                  <a:pt x="3187" y="1498600"/>
                </a:lnTo>
                <a:lnTo>
                  <a:pt x="800" y="1549400"/>
                </a:lnTo>
                <a:lnTo>
                  <a:pt x="0" y="1600200"/>
                </a:lnTo>
                <a:lnTo>
                  <a:pt x="800" y="1651000"/>
                </a:lnTo>
                <a:lnTo>
                  <a:pt x="3187" y="1701800"/>
                </a:lnTo>
                <a:lnTo>
                  <a:pt x="7150" y="1752600"/>
                </a:lnTo>
                <a:lnTo>
                  <a:pt x="12674" y="1803400"/>
                </a:lnTo>
                <a:lnTo>
                  <a:pt x="19761" y="1854200"/>
                </a:lnTo>
                <a:lnTo>
                  <a:pt x="28371" y="1905000"/>
                </a:lnTo>
                <a:lnTo>
                  <a:pt x="38531" y="1943100"/>
                </a:lnTo>
                <a:lnTo>
                  <a:pt x="50190" y="1993900"/>
                </a:lnTo>
                <a:lnTo>
                  <a:pt x="63373" y="2044700"/>
                </a:lnTo>
                <a:lnTo>
                  <a:pt x="78028" y="2095500"/>
                </a:lnTo>
                <a:lnTo>
                  <a:pt x="94183" y="2146300"/>
                </a:lnTo>
                <a:lnTo>
                  <a:pt x="111798" y="2184400"/>
                </a:lnTo>
                <a:lnTo>
                  <a:pt x="130873" y="2235200"/>
                </a:lnTo>
                <a:lnTo>
                  <a:pt x="151396" y="2273300"/>
                </a:lnTo>
                <a:lnTo>
                  <a:pt x="173355" y="2324100"/>
                </a:lnTo>
                <a:lnTo>
                  <a:pt x="196723" y="2362200"/>
                </a:lnTo>
                <a:lnTo>
                  <a:pt x="221513" y="2413000"/>
                </a:lnTo>
                <a:lnTo>
                  <a:pt x="247700" y="2451100"/>
                </a:lnTo>
                <a:lnTo>
                  <a:pt x="275272" y="2501900"/>
                </a:lnTo>
                <a:lnTo>
                  <a:pt x="304228" y="2540000"/>
                </a:lnTo>
                <a:lnTo>
                  <a:pt x="334530" y="2578100"/>
                </a:lnTo>
                <a:lnTo>
                  <a:pt x="366191" y="2616200"/>
                </a:lnTo>
                <a:lnTo>
                  <a:pt x="399199" y="2654300"/>
                </a:lnTo>
                <a:lnTo>
                  <a:pt x="433514" y="2692400"/>
                </a:lnTo>
                <a:lnTo>
                  <a:pt x="469163" y="2730500"/>
                </a:lnTo>
                <a:lnTo>
                  <a:pt x="507060" y="2768600"/>
                </a:lnTo>
                <a:lnTo>
                  <a:pt x="545858" y="2806700"/>
                </a:lnTo>
                <a:lnTo>
                  <a:pt x="585508" y="2832100"/>
                </a:lnTo>
                <a:lnTo>
                  <a:pt x="626008" y="2870200"/>
                </a:lnTo>
                <a:lnTo>
                  <a:pt x="667283" y="2895600"/>
                </a:lnTo>
                <a:lnTo>
                  <a:pt x="709320" y="2933700"/>
                </a:lnTo>
                <a:lnTo>
                  <a:pt x="795489" y="2984500"/>
                </a:lnTo>
                <a:lnTo>
                  <a:pt x="884212" y="3035300"/>
                </a:lnTo>
                <a:lnTo>
                  <a:pt x="929436" y="3048000"/>
                </a:lnTo>
                <a:lnTo>
                  <a:pt x="975194" y="3073400"/>
                </a:lnTo>
                <a:lnTo>
                  <a:pt x="1021435" y="3086100"/>
                </a:lnTo>
                <a:lnTo>
                  <a:pt x="1068133" y="3111500"/>
                </a:lnTo>
                <a:lnTo>
                  <a:pt x="1307071" y="3175000"/>
                </a:lnTo>
                <a:lnTo>
                  <a:pt x="1355686" y="3175000"/>
                </a:lnTo>
                <a:lnTo>
                  <a:pt x="1404493" y="3187700"/>
                </a:lnTo>
                <a:lnTo>
                  <a:pt x="1453438" y="3187700"/>
                </a:lnTo>
                <a:lnTo>
                  <a:pt x="1502511" y="3200400"/>
                </a:lnTo>
                <a:lnTo>
                  <a:pt x="1699272" y="3200400"/>
                </a:lnTo>
                <a:lnTo>
                  <a:pt x="1748409" y="3187700"/>
                </a:lnTo>
                <a:lnTo>
                  <a:pt x="1797418" y="3187700"/>
                </a:lnTo>
                <a:lnTo>
                  <a:pt x="1846287" y="3175000"/>
                </a:lnTo>
                <a:lnTo>
                  <a:pt x="1894967" y="3175000"/>
                </a:lnTo>
                <a:lnTo>
                  <a:pt x="2134235" y="3111500"/>
                </a:lnTo>
                <a:lnTo>
                  <a:pt x="2180996" y="3086100"/>
                </a:lnTo>
                <a:lnTo>
                  <a:pt x="2227313" y="3073400"/>
                </a:lnTo>
                <a:lnTo>
                  <a:pt x="2273135" y="3048000"/>
                </a:lnTo>
                <a:lnTo>
                  <a:pt x="2318435" y="3035300"/>
                </a:lnTo>
                <a:lnTo>
                  <a:pt x="2407297" y="2984500"/>
                </a:lnTo>
                <a:lnTo>
                  <a:pt x="2493607" y="2933700"/>
                </a:lnTo>
                <a:lnTo>
                  <a:pt x="2538539" y="2908300"/>
                </a:lnTo>
                <a:lnTo>
                  <a:pt x="2635605" y="2882900"/>
                </a:lnTo>
                <a:lnTo>
                  <a:pt x="2732100" y="2908300"/>
                </a:lnTo>
                <a:lnTo>
                  <a:pt x="2776309" y="2933700"/>
                </a:lnTo>
                <a:lnTo>
                  <a:pt x="2759799" y="2971800"/>
                </a:lnTo>
                <a:lnTo>
                  <a:pt x="2749194" y="3022600"/>
                </a:lnTo>
                <a:lnTo>
                  <a:pt x="2744520" y="3060700"/>
                </a:lnTo>
                <a:lnTo>
                  <a:pt x="2745765" y="3098800"/>
                </a:lnTo>
                <a:lnTo>
                  <a:pt x="2752915" y="3149600"/>
                </a:lnTo>
                <a:lnTo>
                  <a:pt x="2765996" y="3187700"/>
                </a:lnTo>
                <a:lnTo>
                  <a:pt x="2784995" y="3238500"/>
                </a:lnTo>
                <a:lnTo>
                  <a:pt x="2809913" y="3276600"/>
                </a:lnTo>
                <a:lnTo>
                  <a:pt x="2840761" y="3302000"/>
                </a:lnTo>
                <a:lnTo>
                  <a:pt x="3382962" y="3848100"/>
                </a:lnTo>
                <a:lnTo>
                  <a:pt x="3423843" y="3886200"/>
                </a:lnTo>
                <a:lnTo>
                  <a:pt x="3468573" y="3911600"/>
                </a:lnTo>
                <a:lnTo>
                  <a:pt x="3516223" y="3937000"/>
                </a:lnTo>
                <a:lnTo>
                  <a:pt x="3565893" y="3937000"/>
                </a:lnTo>
                <a:lnTo>
                  <a:pt x="3616680" y="3949700"/>
                </a:lnTo>
                <a:lnTo>
                  <a:pt x="3667137" y="3937000"/>
                </a:lnTo>
                <a:lnTo>
                  <a:pt x="3716769" y="3937000"/>
                </a:lnTo>
                <a:lnTo>
                  <a:pt x="3764546" y="3911600"/>
                </a:lnTo>
                <a:lnTo>
                  <a:pt x="3809428" y="3886200"/>
                </a:lnTo>
                <a:lnTo>
                  <a:pt x="3850398" y="3848100"/>
                </a:lnTo>
                <a:lnTo>
                  <a:pt x="3882148" y="3810000"/>
                </a:lnTo>
                <a:lnTo>
                  <a:pt x="3907536" y="3771900"/>
                </a:lnTo>
                <a:lnTo>
                  <a:pt x="3926573" y="3733800"/>
                </a:lnTo>
                <a:lnTo>
                  <a:pt x="3939248" y="3683000"/>
                </a:lnTo>
                <a:lnTo>
                  <a:pt x="3945547" y="3644900"/>
                </a:lnTo>
                <a:close/>
              </a:path>
            </a:pathLst>
          </a:custGeom>
          <a:solidFill>
            <a:srgbClr val="BACDEF">
              <a:alpha val="64709"/>
            </a:srgbClr>
          </a:solidFill>
        </p:spPr>
        <p:txBody>
          <a:bodyPr wrap="square" lIns="0" tIns="0" rIns="0" bIns="0" rtlCol="0"/>
          <a:lstStyle/>
          <a:p>
            <a:endParaRPr>
              <a:ln w="0"/>
              <a:effectLst>
                <a:outerShdw blurRad="38100" dist="19050" dir="2700000" algn="tl" rotWithShape="0">
                  <a:schemeClr val="dk1">
                    <a:alpha val="40000"/>
                  </a:schemeClr>
                </a:outerShdw>
              </a:effectLst>
            </a:endParaRPr>
          </a:p>
        </p:txBody>
      </p:sp>
      <p:sp>
        <p:nvSpPr>
          <p:cNvPr id="15" name="object 15"/>
          <p:cNvSpPr txBox="1"/>
          <p:nvPr/>
        </p:nvSpPr>
        <p:spPr>
          <a:xfrm>
            <a:off x="1011449" y="2638996"/>
            <a:ext cx="5244465" cy="2111375"/>
          </a:xfrm>
          <a:prstGeom prst="rect">
            <a:avLst/>
          </a:prstGeom>
        </p:spPr>
        <p:txBody>
          <a:bodyPr vert="horz" wrap="square" lIns="0" tIns="210820" rIns="0" bIns="0" rtlCol="0">
            <a:spAutoFit/>
          </a:bodyPr>
          <a:lstStyle/>
          <a:p>
            <a:pPr marL="12700" marR="5080">
              <a:lnSpc>
                <a:spcPts val="7420"/>
              </a:lnSpc>
              <a:spcBef>
                <a:spcPts val="1660"/>
              </a:spcBef>
            </a:pPr>
            <a:r>
              <a:rPr sz="7500" b="1" spc="665" dirty="0">
                <a:solidFill>
                  <a:srgbClr val="FFBA56"/>
                </a:solidFill>
                <a:latin typeface="Tahoma" panose="020B0604030504040204"/>
                <a:cs typeface="Tahoma" panose="020B0604030504040204"/>
              </a:rPr>
              <a:t>A</a:t>
            </a:r>
            <a:r>
              <a:rPr sz="7500" b="1" spc="409" dirty="0">
                <a:solidFill>
                  <a:srgbClr val="FFBA56"/>
                </a:solidFill>
                <a:latin typeface="Tahoma" panose="020B0604030504040204"/>
                <a:cs typeface="Tahoma" panose="020B0604030504040204"/>
              </a:rPr>
              <a:t>tt</a:t>
            </a:r>
            <a:r>
              <a:rPr sz="7500" b="1" spc="20" dirty="0">
                <a:solidFill>
                  <a:srgbClr val="FFBA56"/>
                </a:solidFill>
                <a:latin typeface="Tahoma" panose="020B0604030504040204"/>
                <a:cs typeface="Tahoma" panose="020B0604030504040204"/>
              </a:rPr>
              <a:t>r</a:t>
            </a:r>
            <a:r>
              <a:rPr sz="7500" b="1" spc="114" dirty="0">
                <a:solidFill>
                  <a:srgbClr val="FFBA56"/>
                </a:solidFill>
                <a:latin typeface="Tahoma" panose="020B0604030504040204"/>
                <a:cs typeface="Tahoma" panose="020B0604030504040204"/>
              </a:rPr>
              <a:t>i</a:t>
            </a:r>
            <a:r>
              <a:rPr sz="7500" b="1" spc="475" dirty="0">
                <a:solidFill>
                  <a:srgbClr val="FFBA56"/>
                </a:solidFill>
                <a:latin typeface="Tahoma" panose="020B0604030504040204"/>
                <a:cs typeface="Tahoma" panose="020B0604030504040204"/>
              </a:rPr>
              <a:t>b</a:t>
            </a:r>
            <a:r>
              <a:rPr sz="7500" b="1" spc="-25" dirty="0">
                <a:solidFill>
                  <a:srgbClr val="FFBA56"/>
                </a:solidFill>
                <a:latin typeface="Tahoma" panose="020B0604030504040204"/>
                <a:cs typeface="Tahoma" panose="020B0604030504040204"/>
              </a:rPr>
              <a:t>u</a:t>
            </a:r>
            <a:r>
              <a:rPr sz="7500" b="1" spc="409" dirty="0">
                <a:solidFill>
                  <a:srgbClr val="FFBA56"/>
                </a:solidFill>
                <a:latin typeface="Tahoma" panose="020B0604030504040204"/>
                <a:cs typeface="Tahoma" panose="020B0604030504040204"/>
              </a:rPr>
              <a:t>t</a:t>
            </a:r>
            <a:r>
              <a:rPr sz="7500" b="1" spc="490" dirty="0">
                <a:solidFill>
                  <a:srgbClr val="FFBA56"/>
                </a:solidFill>
                <a:latin typeface="Tahoma" panose="020B0604030504040204"/>
                <a:cs typeface="Tahoma" panose="020B0604030504040204"/>
              </a:rPr>
              <a:t>e</a:t>
            </a:r>
            <a:r>
              <a:rPr sz="7500" b="1" spc="155" dirty="0">
                <a:solidFill>
                  <a:srgbClr val="FFBA56"/>
                </a:solidFill>
                <a:latin typeface="Tahoma" panose="020B0604030504040204"/>
                <a:cs typeface="Tahoma" panose="020B0604030504040204"/>
              </a:rPr>
              <a:t>s  </a:t>
            </a:r>
            <a:r>
              <a:rPr sz="7500" b="1" spc="905" dirty="0">
                <a:solidFill>
                  <a:srgbClr val="FFBA56"/>
                </a:solidFill>
                <a:latin typeface="Tahoma" panose="020B0604030504040204"/>
                <a:cs typeface="Tahoma" panose="020B0604030504040204"/>
              </a:rPr>
              <a:t>c</a:t>
            </a:r>
            <a:r>
              <a:rPr sz="7500" b="1" spc="390" dirty="0">
                <a:solidFill>
                  <a:srgbClr val="FFBA56"/>
                </a:solidFill>
                <a:latin typeface="Tahoma" panose="020B0604030504040204"/>
                <a:cs typeface="Tahoma" panose="020B0604030504040204"/>
              </a:rPr>
              <a:t>o</a:t>
            </a:r>
            <a:r>
              <a:rPr sz="7500" b="1" spc="415" dirty="0">
                <a:solidFill>
                  <a:srgbClr val="FFBA56"/>
                </a:solidFill>
                <a:latin typeface="Tahoma" panose="020B0604030504040204"/>
                <a:cs typeface="Tahoma" panose="020B0604030504040204"/>
              </a:rPr>
              <a:t>v</a:t>
            </a:r>
            <a:r>
              <a:rPr sz="7500" b="1" spc="490" dirty="0">
                <a:solidFill>
                  <a:srgbClr val="FFBA56"/>
                </a:solidFill>
                <a:latin typeface="Tahoma" panose="020B0604030504040204"/>
                <a:cs typeface="Tahoma" panose="020B0604030504040204"/>
              </a:rPr>
              <a:t>e</a:t>
            </a:r>
            <a:r>
              <a:rPr sz="7500" b="1" spc="20" dirty="0">
                <a:solidFill>
                  <a:srgbClr val="FFBA56"/>
                </a:solidFill>
                <a:latin typeface="Tahoma" panose="020B0604030504040204"/>
                <a:cs typeface="Tahoma" panose="020B0604030504040204"/>
              </a:rPr>
              <a:t>r</a:t>
            </a:r>
            <a:r>
              <a:rPr sz="7500" b="1" spc="490" dirty="0">
                <a:solidFill>
                  <a:srgbClr val="FFBA56"/>
                </a:solidFill>
                <a:latin typeface="Tahoma" panose="020B0604030504040204"/>
                <a:cs typeface="Tahoma" panose="020B0604030504040204"/>
              </a:rPr>
              <a:t>e</a:t>
            </a:r>
            <a:r>
              <a:rPr sz="7500" b="1" spc="495" dirty="0">
                <a:solidFill>
                  <a:srgbClr val="FFBA56"/>
                </a:solidFill>
                <a:latin typeface="Tahoma" panose="020B0604030504040204"/>
                <a:cs typeface="Tahoma" panose="020B0604030504040204"/>
              </a:rPr>
              <a:t>d</a:t>
            </a:r>
            <a:r>
              <a:rPr sz="7500" b="1" spc="-745" dirty="0">
                <a:solidFill>
                  <a:srgbClr val="FFBA56"/>
                </a:solidFill>
                <a:latin typeface="Tahoma" panose="020B0604030504040204"/>
                <a:cs typeface="Tahoma" panose="020B0604030504040204"/>
              </a:rPr>
              <a:t> </a:t>
            </a:r>
            <a:r>
              <a:rPr sz="7500" b="1" spc="-520" dirty="0">
                <a:solidFill>
                  <a:srgbClr val="FFBA56"/>
                </a:solidFill>
                <a:latin typeface="Tahoma" panose="020B0604030504040204"/>
                <a:cs typeface="Tahoma" panose="020B0604030504040204"/>
              </a:rPr>
              <a:t>:</a:t>
            </a:r>
            <a:endParaRPr sz="7500">
              <a:latin typeface="Tahoma" panose="020B0604030504040204"/>
              <a:cs typeface="Tahoma" panose="020B0604030504040204"/>
            </a:endParaRPr>
          </a:p>
        </p:txBody>
      </p:sp>
      <p:sp>
        <p:nvSpPr>
          <p:cNvPr id="16" name="object 16"/>
          <p:cNvSpPr txBox="1">
            <a:spLocks noGrp="1"/>
          </p:cNvSpPr>
          <p:nvPr>
            <p:ph type="title"/>
          </p:nvPr>
        </p:nvSpPr>
        <p:spPr>
          <a:xfrm>
            <a:off x="8599040" y="962090"/>
            <a:ext cx="2381250" cy="905510"/>
          </a:xfrm>
          <a:prstGeom prst="rect">
            <a:avLst/>
          </a:prstGeom>
        </p:spPr>
        <p:txBody>
          <a:bodyPr vert="horz" wrap="square" lIns="0" tIns="29209" rIns="0" bIns="0" rtlCol="0">
            <a:spAutoFit/>
          </a:bodyPr>
          <a:lstStyle/>
          <a:p>
            <a:pPr marL="12700" marR="5080" indent="15240">
              <a:lnSpc>
                <a:spcPts val="3450"/>
              </a:lnSpc>
              <a:spcBef>
                <a:spcPts val="230"/>
              </a:spcBef>
            </a:pPr>
            <a:r>
              <a:rPr sz="2900" spc="-10" dirty="0">
                <a:solidFill>
                  <a:srgbClr val="FFFFFF"/>
                </a:solidFill>
                <a:latin typeface="Tahoma" panose="020B0604030504040204"/>
                <a:cs typeface="Tahoma" panose="020B0604030504040204"/>
              </a:rPr>
              <a:t>N</a:t>
            </a:r>
            <a:r>
              <a:rPr sz="2900" spc="280" dirty="0">
                <a:solidFill>
                  <a:srgbClr val="FFFFFF"/>
                </a:solidFill>
                <a:latin typeface="Tahoma" panose="020B0604030504040204"/>
                <a:cs typeface="Tahoma" panose="020B0604030504040204"/>
              </a:rPr>
              <a:t>a</a:t>
            </a:r>
            <a:r>
              <a:rPr sz="2900" spc="-35" dirty="0">
                <a:solidFill>
                  <a:srgbClr val="FFFFFF"/>
                </a:solidFill>
                <a:latin typeface="Tahoma" panose="020B0604030504040204"/>
                <a:cs typeface="Tahoma" panose="020B0604030504040204"/>
              </a:rPr>
              <a:t>m</a:t>
            </a:r>
            <a:r>
              <a:rPr sz="2900" spc="190" dirty="0">
                <a:solidFill>
                  <a:srgbClr val="FFFFFF"/>
                </a:solidFill>
                <a:latin typeface="Tahoma" panose="020B0604030504040204"/>
                <a:cs typeface="Tahoma" panose="020B0604030504040204"/>
              </a:rPr>
              <a:t>e</a:t>
            </a:r>
            <a:r>
              <a:rPr sz="2900" spc="-290" dirty="0">
                <a:solidFill>
                  <a:srgbClr val="FFFFFF"/>
                </a:solidFill>
                <a:latin typeface="Tahoma" panose="020B0604030504040204"/>
                <a:cs typeface="Tahoma" panose="020B0604030504040204"/>
              </a:rPr>
              <a:t> </a:t>
            </a:r>
            <a:r>
              <a:rPr sz="2900" spc="145" dirty="0">
                <a:solidFill>
                  <a:srgbClr val="FFFFFF"/>
                </a:solidFill>
                <a:latin typeface="Tahoma" panose="020B0604030504040204"/>
                <a:cs typeface="Tahoma" panose="020B0604030504040204"/>
              </a:rPr>
              <a:t>o</a:t>
            </a:r>
            <a:r>
              <a:rPr sz="2900" spc="180" dirty="0">
                <a:solidFill>
                  <a:srgbClr val="FFFFFF"/>
                </a:solidFill>
                <a:latin typeface="Tahoma" panose="020B0604030504040204"/>
                <a:cs typeface="Tahoma" panose="020B0604030504040204"/>
              </a:rPr>
              <a:t>f</a:t>
            </a:r>
            <a:r>
              <a:rPr sz="2900" spc="-290" dirty="0">
                <a:solidFill>
                  <a:srgbClr val="FFFFFF"/>
                </a:solidFill>
                <a:latin typeface="Tahoma" panose="020B0604030504040204"/>
                <a:cs typeface="Tahoma" panose="020B0604030504040204"/>
              </a:rPr>
              <a:t> </a:t>
            </a:r>
            <a:r>
              <a:rPr sz="2900" spc="155" dirty="0">
                <a:solidFill>
                  <a:srgbClr val="FFFFFF"/>
                </a:solidFill>
                <a:latin typeface="Tahoma" panose="020B0604030504040204"/>
                <a:cs typeface="Tahoma" panose="020B0604030504040204"/>
              </a:rPr>
              <a:t>t</a:t>
            </a:r>
            <a:r>
              <a:rPr sz="2900" spc="20" dirty="0">
                <a:solidFill>
                  <a:srgbClr val="FFFFFF"/>
                </a:solidFill>
                <a:latin typeface="Tahoma" panose="020B0604030504040204"/>
                <a:cs typeface="Tahoma" panose="020B0604030504040204"/>
              </a:rPr>
              <a:t>h</a:t>
            </a:r>
            <a:r>
              <a:rPr sz="2900" spc="125" dirty="0">
                <a:solidFill>
                  <a:srgbClr val="FFFFFF"/>
                </a:solidFill>
                <a:latin typeface="Tahoma" panose="020B0604030504040204"/>
                <a:cs typeface="Tahoma" panose="020B0604030504040204"/>
              </a:rPr>
              <a:t>e  </a:t>
            </a:r>
            <a:r>
              <a:rPr sz="2900" spc="110" dirty="0">
                <a:solidFill>
                  <a:srgbClr val="FFFFFF"/>
                </a:solidFill>
                <a:latin typeface="Tahoma" panose="020B0604030504040204"/>
                <a:cs typeface="Tahoma" panose="020B0604030504040204"/>
              </a:rPr>
              <a:t>restaurants</a:t>
            </a:r>
            <a:endParaRPr sz="2900" dirty="0">
              <a:latin typeface="Tahoma" panose="020B0604030504040204"/>
              <a:cs typeface="Tahoma" panose="020B0604030504040204"/>
            </a:endParaRPr>
          </a:p>
        </p:txBody>
      </p:sp>
      <p:sp>
        <p:nvSpPr>
          <p:cNvPr id="17" name="object 17"/>
          <p:cNvSpPr txBox="1"/>
          <p:nvPr/>
        </p:nvSpPr>
        <p:spPr>
          <a:xfrm>
            <a:off x="13051519" y="1133373"/>
            <a:ext cx="3535045" cy="905510"/>
          </a:xfrm>
          <a:prstGeom prst="rect">
            <a:avLst/>
          </a:prstGeom>
        </p:spPr>
        <p:txBody>
          <a:bodyPr vert="horz" wrap="square" lIns="0" tIns="29209" rIns="0" bIns="0" rtlCol="0">
            <a:spAutoFit/>
          </a:bodyPr>
          <a:lstStyle/>
          <a:p>
            <a:pPr marL="617220" marR="5080" indent="-605155">
              <a:lnSpc>
                <a:spcPts val="3450"/>
              </a:lnSpc>
              <a:spcBef>
                <a:spcPts val="230"/>
              </a:spcBef>
            </a:pPr>
            <a:r>
              <a:rPr sz="2900" b="1" spc="-5" dirty="0">
                <a:solidFill>
                  <a:srgbClr val="FFFFFF"/>
                </a:solidFill>
                <a:latin typeface="Tahoma" panose="020B0604030504040204"/>
                <a:cs typeface="Tahoma" panose="020B0604030504040204"/>
              </a:rPr>
              <a:t>Z</a:t>
            </a:r>
            <a:r>
              <a:rPr sz="2900" b="1" spc="145" dirty="0">
                <a:solidFill>
                  <a:srgbClr val="FFFFFF"/>
                </a:solidFill>
                <a:latin typeface="Tahoma" panose="020B0604030504040204"/>
                <a:cs typeface="Tahoma" panose="020B0604030504040204"/>
              </a:rPr>
              <a:t>o</a:t>
            </a:r>
            <a:r>
              <a:rPr sz="2900" b="1" spc="-35" dirty="0">
                <a:solidFill>
                  <a:srgbClr val="FFFFFF"/>
                </a:solidFill>
                <a:latin typeface="Tahoma" panose="020B0604030504040204"/>
                <a:cs typeface="Tahoma" panose="020B0604030504040204"/>
              </a:rPr>
              <a:t>m</a:t>
            </a:r>
            <a:r>
              <a:rPr sz="2900" b="1" spc="280" dirty="0">
                <a:solidFill>
                  <a:srgbClr val="FFFFFF"/>
                </a:solidFill>
                <a:latin typeface="Tahoma" panose="020B0604030504040204"/>
                <a:cs typeface="Tahoma" panose="020B0604030504040204"/>
              </a:rPr>
              <a:t>a</a:t>
            </a:r>
            <a:r>
              <a:rPr sz="2900" b="1" spc="155" dirty="0">
                <a:solidFill>
                  <a:srgbClr val="FFFFFF"/>
                </a:solidFill>
                <a:latin typeface="Tahoma" panose="020B0604030504040204"/>
                <a:cs typeface="Tahoma" panose="020B0604030504040204"/>
              </a:rPr>
              <a:t>t</a:t>
            </a:r>
            <a:r>
              <a:rPr sz="2900" b="1" spc="150" dirty="0">
                <a:solidFill>
                  <a:srgbClr val="FFFFFF"/>
                </a:solidFill>
                <a:latin typeface="Tahoma" panose="020B0604030504040204"/>
                <a:cs typeface="Tahoma" panose="020B0604030504040204"/>
              </a:rPr>
              <a:t>o</a:t>
            </a:r>
            <a:r>
              <a:rPr sz="2900" b="1" spc="-290" dirty="0">
                <a:solidFill>
                  <a:srgbClr val="FFFFFF"/>
                </a:solidFill>
                <a:latin typeface="Tahoma" panose="020B0604030504040204"/>
                <a:cs typeface="Tahoma" panose="020B0604030504040204"/>
              </a:rPr>
              <a:t> </a:t>
            </a:r>
            <a:r>
              <a:rPr sz="2900" b="1" dirty="0">
                <a:solidFill>
                  <a:srgbClr val="FFFFFF"/>
                </a:solidFill>
                <a:latin typeface="Tahoma" panose="020B0604030504040204"/>
                <a:cs typeface="Tahoma" panose="020B0604030504040204"/>
              </a:rPr>
              <a:t>U</a:t>
            </a:r>
            <a:r>
              <a:rPr sz="2900" b="1" spc="-105" dirty="0">
                <a:solidFill>
                  <a:srgbClr val="FFFFFF"/>
                </a:solidFill>
                <a:latin typeface="Tahoma" panose="020B0604030504040204"/>
                <a:cs typeface="Tahoma" panose="020B0604030504040204"/>
              </a:rPr>
              <a:t>R</a:t>
            </a:r>
            <a:r>
              <a:rPr sz="2900" b="1" spc="-95" dirty="0">
                <a:solidFill>
                  <a:srgbClr val="FFFFFF"/>
                </a:solidFill>
                <a:latin typeface="Tahoma" panose="020B0604030504040204"/>
                <a:cs typeface="Tahoma" panose="020B0604030504040204"/>
              </a:rPr>
              <a:t>L</a:t>
            </a:r>
            <a:r>
              <a:rPr sz="2900" b="1" spc="-290" dirty="0">
                <a:solidFill>
                  <a:srgbClr val="FFFFFF"/>
                </a:solidFill>
                <a:latin typeface="Tahoma" panose="020B0604030504040204"/>
                <a:cs typeface="Tahoma" panose="020B0604030504040204"/>
              </a:rPr>
              <a:t> </a:t>
            </a:r>
            <a:r>
              <a:rPr sz="2900" b="1" spc="145" dirty="0">
                <a:solidFill>
                  <a:srgbClr val="FFFFFF"/>
                </a:solidFill>
                <a:latin typeface="Tahoma" panose="020B0604030504040204"/>
                <a:cs typeface="Tahoma" panose="020B0604030504040204"/>
              </a:rPr>
              <a:t>o</a:t>
            </a:r>
            <a:r>
              <a:rPr sz="2900" b="1" spc="180" dirty="0">
                <a:solidFill>
                  <a:srgbClr val="FFFFFF"/>
                </a:solidFill>
                <a:latin typeface="Tahoma" panose="020B0604030504040204"/>
                <a:cs typeface="Tahoma" panose="020B0604030504040204"/>
              </a:rPr>
              <a:t>f</a:t>
            </a:r>
            <a:r>
              <a:rPr sz="2900" b="1" spc="-290" dirty="0">
                <a:solidFill>
                  <a:srgbClr val="FFFFFF"/>
                </a:solidFill>
                <a:latin typeface="Tahoma" panose="020B0604030504040204"/>
                <a:cs typeface="Tahoma" panose="020B0604030504040204"/>
              </a:rPr>
              <a:t> </a:t>
            </a:r>
            <a:r>
              <a:rPr sz="2900" b="1" spc="155" dirty="0">
                <a:solidFill>
                  <a:srgbClr val="FFFFFF"/>
                </a:solidFill>
                <a:latin typeface="Tahoma" panose="020B0604030504040204"/>
                <a:cs typeface="Tahoma" panose="020B0604030504040204"/>
              </a:rPr>
              <a:t>t</a:t>
            </a:r>
            <a:r>
              <a:rPr sz="2900" b="1" spc="20" dirty="0">
                <a:solidFill>
                  <a:srgbClr val="FFFFFF"/>
                </a:solidFill>
                <a:latin typeface="Tahoma" panose="020B0604030504040204"/>
                <a:cs typeface="Tahoma" panose="020B0604030504040204"/>
              </a:rPr>
              <a:t>h</a:t>
            </a:r>
            <a:r>
              <a:rPr sz="2900" b="1" spc="125" dirty="0">
                <a:solidFill>
                  <a:srgbClr val="FFFFFF"/>
                </a:solidFill>
                <a:latin typeface="Tahoma" panose="020B0604030504040204"/>
                <a:cs typeface="Tahoma" panose="020B0604030504040204"/>
              </a:rPr>
              <a:t>e  </a:t>
            </a:r>
            <a:r>
              <a:rPr sz="2900" b="1" spc="110" dirty="0">
                <a:solidFill>
                  <a:srgbClr val="FFFFFF"/>
                </a:solidFill>
                <a:latin typeface="Tahoma" panose="020B0604030504040204"/>
                <a:cs typeface="Tahoma" panose="020B0604030504040204"/>
              </a:rPr>
              <a:t>restaurants</a:t>
            </a:r>
            <a:endParaRPr sz="2900" dirty="0">
              <a:latin typeface="Tahoma" panose="020B0604030504040204"/>
              <a:cs typeface="Tahoma" panose="020B0604030504040204"/>
            </a:endParaRPr>
          </a:p>
        </p:txBody>
      </p:sp>
      <p:sp>
        <p:nvSpPr>
          <p:cNvPr id="18" name="object 18"/>
          <p:cNvSpPr txBox="1"/>
          <p:nvPr/>
        </p:nvSpPr>
        <p:spPr>
          <a:xfrm>
            <a:off x="8960841" y="3756561"/>
            <a:ext cx="1673225" cy="467359"/>
          </a:xfrm>
          <a:prstGeom prst="rect">
            <a:avLst/>
          </a:prstGeom>
        </p:spPr>
        <p:txBody>
          <a:bodyPr vert="horz" wrap="square" lIns="0" tIns="12700" rIns="0" bIns="0" rtlCol="0">
            <a:spAutoFit/>
          </a:bodyPr>
          <a:lstStyle/>
          <a:p>
            <a:pPr marL="12700">
              <a:lnSpc>
                <a:spcPct val="100000"/>
              </a:lnSpc>
              <a:spcBef>
                <a:spcPts val="100"/>
              </a:spcBef>
            </a:pPr>
            <a:r>
              <a:rPr sz="2900" b="1" spc="100" dirty="0">
                <a:solidFill>
                  <a:srgbClr val="FFFFFF"/>
                </a:solidFill>
                <a:latin typeface="Tahoma" panose="020B0604030504040204"/>
                <a:cs typeface="Tahoma" panose="020B0604030504040204"/>
              </a:rPr>
              <a:t>Cuisines</a:t>
            </a:r>
            <a:endParaRPr sz="2900" dirty="0">
              <a:latin typeface="Tahoma" panose="020B0604030504040204"/>
              <a:cs typeface="Tahoma" panose="020B0604030504040204"/>
            </a:endParaRPr>
          </a:p>
        </p:txBody>
      </p:sp>
      <p:sp>
        <p:nvSpPr>
          <p:cNvPr id="19" name="object 19"/>
          <p:cNvSpPr txBox="1"/>
          <p:nvPr/>
        </p:nvSpPr>
        <p:spPr>
          <a:xfrm>
            <a:off x="14022607" y="3756561"/>
            <a:ext cx="2543175" cy="442492"/>
          </a:xfrm>
          <a:prstGeom prst="rect">
            <a:avLst/>
          </a:prstGeom>
        </p:spPr>
        <p:txBody>
          <a:bodyPr vert="horz" wrap="square" lIns="0" tIns="29209" rIns="0" bIns="0" rtlCol="0">
            <a:spAutoFit/>
          </a:bodyPr>
          <a:lstStyle/>
          <a:p>
            <a:pPr marL="121285" marR="5080" indent="-109220">
              <a:lnSpc>
                <a:spcPts val="3450"/>
              </a:lnSpc>
              <a:spcBef>
                <a:spcPts val="230"/>
              </a:spcBef>
            </a:pPr>
            <a:r>
              <a:rPr lang="en-US" sz="2900" b="1" spc="75" dirty="0">
                <a:solidFill>
                  <a:srgbClr val="FFFFFF"/>
                </a:solidFill>
                <a:latin typeface="Tahoma" panose="020B0604030504040204"/>
                <a:cs typeface="Tahoma" panose="020B0604030504040204"/>
              </a:rPr>
              <a:t>Ratings</a:t>
            </a:r>
            <a:endParaRPr sz="2900" dirty="0">
              <a:latin typeface="Tahoma" panose="020B0604030504040204"/>
              <a:cs typeface="Tahoma" panose="020B0604030504040204"/>
            </a:endParaRPr>
          </a:p>
        </p:txBody>
      </p:sp>
      <p:sp>
        <p:nvSpPr>
          <p:cNvPr id="20" name="object 20"/>
          <p:cNvSpPr txBox="1"/>
          <p:nvPr/>
        </p:nvSpPr>
        <p:spPr>
          <a:xfrm>
            <a:off x="7994202" y="5942798"/>
            <a:ext cx="3598545" cy="905510"/>
          </a:xfrm>
          <a:prstGeom prst="rect">
            <a:avLst/>
          </a:prstGeom>
        </p:spPr>
        <p:txBody>
          <a:bodyPr vert="horz" wrap="square" lIns="0" tIns="29209" rIns="0" bIns="0" rtlCol="0">
            <a:spAutoFit/>
          </a:bodyPr>
          <a:lstStyle/>
          <a:p>
            <a:pPr marL="12700" marR="5080" indent="7620">
              <a:lnSpc>
                <a:spcPts val="3450"/>
              </a:lnSpc>
              <a:spcBef>
                <a:spcPts val="230"/>
              </a:spcBef>
            </a:pPr>
            <a:r>
              <a:rPr sz="2900" b="1" spc="385" dirty="0">
                <a:solidFill>
                  <a:srgbClr val="FFFFFF"/>
                </a:solidFill>
                <a:latin typeface="Tahoma" panose="020B0604030504040204"/>
                <a:cs typeface="Tahoma" panose="020B0604030504040204"/>
              </a:rPr>
              <a:t>C</a:t>
            </a:r>
            <a:r>
              <a:rPr sz="2900" b="1" spc="145" dirty="0">
                <a:solidFill>
                  <a:srgbClr val="FFFFFF"/>
                </a:solidFill>
                <a:latin typeface="Tahoma" panose="020B0604030504040204"/>
                <a:cs typeface="Tahoma" panose="020B0604030504040204"/>
              </a:rPr>
              <a:t>o</a:t>
            </a:r>
            <a:r>
              <a:rPr sz="2900" b="1" spc="-35" dirty="0">
                <a:solidFill>
                  <a:srgbClr val="FFFFFF"/>
                </a:solidFill>
                <a:latin typeface="Tahoma" panose="020B0604030504040204"/>
                <a:cs typeface="Tahoma" panose="020B0604030504040204"/>
              </a:rPr>
              <a:t>m</a:t>
            </a:r>
            <a:r>
              <a:rPr sz="2900" b="1" spc="170" dirty="0">
                <a:solidFill>
                  <a:srgbClr val="FFFFFF"/>
                </a:solidFill>
                <a:latin typeface="Tahoma" panose="020B0604030504040204"/>
                <a:cs typeface="Tahoma" panose="020B0604030504040204"/>
              </a:rPr>
              <a:t>p</a:t>
            </a:r>
            <a:r>
              <a:rPr sz="2900" b="1" spc="40" dirty="0">
                <a:solidFill>
                  <a:srgbClr val="FFFFFF"/>
                </a:solidFill>
                <a:latin typeface="Tahoma" panose="020B0604030504040204"/>
                <a:cs typeface="Tahoma" panose="020B0604030504040204"/>
              </a:rPr>
              <a:t>l</a:t>
            </a:r>
            <a:r>
              <a:rPr sz="2900" b="1" spc="185" dirty="0">
                <a:solidFill>
                  <a:srgbClr val="FFFFFF"/>
                </a:solidFill>
                <a:latin typeface="Tahoma" panose="020B0604030504040204"/>
                <a:cs typeface="Tahoma" panose="020B0604030504040204"/>
              </a:rPr>
              <a:t>e</a:t>
            </a:r>
            <a:r>
              <a:rPr sz="2900" b="1" spc="155" dirty="0">
                <a:solidFill>
                  <a:srgbClr val="FFFFFF"/>
                </a:solidFill>
                <a:latin typeface="Tahoma" panose="020B0604030504040204"/>
                <a:cs typeface="Tahoma" panose="020B0604030504040204"/>
              </a:rPr>
              <a:t>t</a:t>
            </a:r>
            <a:r>
              <a:rPr sz="2900" b="1" spc="190" dirty="0">
                <a:solidFill>
                  <a:srgbClr val="FFFFFF"/>
                </a:solidFill>
                <a:latin typeface="Tahoma" panose="020B0604030504040204"/>
                <a:cs typeface="Tahoma" panose="020B0604030504040204"/>
              </a:rPr>
              <a:t>e</a:t>
            </a:r>
            <a:r>
              <a:rPr sz="2900" b="1" spc="-290" dirty="0">
                <a:solidFill>
                  <a:srgbClr val="FFFFFF"/>
                </a:solidFill>
                <a:latin typeface="Tahoma" panose="020B0604030504040204"/>
                <a:cs typeface="Tahoma" panose="020B0604030504040204"/>
              </a:rPr>
              <a:t> </a:t>
            </a:r>
            <a:r>
              <a:rPr sz="2900" b="1" spc="280" dirty="0">
                <a:solidFill>
                  <a:srgbClr val="FFFFFF"/>
                </a:solidFill>
                <a:latin typeface="Tahoma" panose="020B0604030504040204"/>
                <a:cs typeface="Tahoma" panose="020B0604030504040204"/>
              </a:rPr>
              <a:t>a</a:t>
            </a:r>
            <a:r>
              <a:rPr sz="2900" b="1" spc="185" dirty="0">
                <a:solidFill>
                  <a:srgbClr val="FFFFFF"/>
                </a:solidFill>
                <a:latin typeface="Tahoma" panose="020B0604030504040204"/>
                <a:cs typeface="Tahoma" panose="020B0604030504040204"/>
              </a:rPr>
              <a:t>dd</a:t>
            </a:r>
            <a:r>
              <a:rPr sz="2900" b="1" dirty="0">
                <a:solidFill>
                  <a:srgbClr val="FFFFFF"/>
                </a:solidFill>
                <a:latin typeface="Tahoma" panose="020B0604030504040204"/>
                <a:cs typeface="Tahoma" panose="020B0604030504040204"/>
              </a:rPr>
              <a:t>r</a:t>
            </a:r>
            <a:r>
              <a:rPr sz="2900" b="1" spc="185" dirty="0">
                <a:solidFill>
                  <a:srgbClr val="FFFFFF"/>
                </a:solidFill>
                <a:latin typeface="Tahoma" panose="020B0604030504040204"/>
                <a:cs typeface="Tahoma" panose="020B0604030504040204"/>
              </a:rPr>
              <a:t>e</a:t>
            </a:r>
            <a:r>
              <a:rPr sz="2900" b="1" spc="80" dirty="0">
                <a:solidFill>
                  <a:srgbClr val="FFFFFF"/>
                </a:solidFill>
                <a:latin typeface="Tahoma" panose="020B0604030504040204"/>
                <a:cs typeface="Tahoma" panose="020B0604030504040204"/>
              </a:rPr>
              <a:t>s</a:t>
            </a:r>
            <a:r>
              <a:rPr sz="2900" b="1" spc="60" dirty="0">
                <a:solidFill>
                  <a:srgbClr val="FFFFFF"/>
                </a:solidFill>
                <a:latin typeface="Tahoma" panose="020B0604030504040204"/>
                <a:cs typeface="Tahoma" panose="020B0604030504040204"/>
              </a:rPr>
              <a:t>s  </a:t>
            </a:r>
            <a:r>
              <a:rPr sz="2900" b="1" spc="145" dirty="0">
                <a:solidFill>
                  <a:srgbClr val="FFFFFF"/>
                </a:solidFill>
                <a:latin typeface="Tahoma" panose="020B0604030504040204"/>
                <a:cs typeface="Tahoma" panose="020B0604030504040204"/>
              </a:rPr>
              <a:t>o</a:t>
            </a:r>
            <a:r>
              <a:rPr sz="2900" b="1" spc="180" dirty="0">
                <a:solidFill>
                  <a:srgbClr val="FFFFFF"/>
                </a:solidFill>
                <a:latin typeface="Tahoma" panose="020B0604030504040204"/>
                <a:cs typeface="Tahoma" panose="020B0604030504040204"/>
              </a:rPr>
              <a:t>f</a:t>
            </a:r>
            <a:r>
              <a:rPr sz="2900" b="1" spc="-290" dirty="0">
                <a:solidFill>
                  <a:srgbClr val="FFFFFF"/>
                </a:solidFill>
                <a:latin typeface="Tahoma" panose="020B0604030504040204"/>
                <a:cs typeface="Tahoma" panose="020B0604030504040204"/>
              </a:rPr>
              <a:t> </a:t>
            </a:r>
            <a:r>
              <a:rPr sz="2900" b="1" spc="155" dirty="0">
                <a:solidFill>
                  <a:srgbClr val="FFFFFF"/>
                </a:solidFill>
                <a:latin typeface="Tahoma" panose="020B0604030504040204"/>
                <a:cs typeface="Tahoma" panose="020B0604030504040204"/>
              </a:rPr>
              <a:t>t</a:t>
            </a:r>
            <a:r>
              <a:rPr sz="2900" b="1" spc="20" dirty="0">
                <a:solidFill>
                  <a:srgbClr val="FFFFFF"/>
                </a:solidFill>
                <a:latin typeface="Tahoma" panose="020B0604030504040204"/>
                <a:cs typeface="Tahoma" panose="020B0604030504040204"/>
              </a:rPr>
              <a:t>h</a:t>
            </a:r>
            <a:r>
              <a:rPr sz="2900" b="1" spc="190" dirty="0">
                <a:solidFill>
                  <a:srgbClr val="FFFFFF"/>
                </a:solidFill>
                <a:latin typeface="Tahoma" panose="020B0604030504040204"/>
                <a:cs typeface="Tahoma" panose="020B0604030504040204"/>
              </a:rPr>
              <a:t>e</a:t>
            </a:r>
            <a:r>
              <a:rPr sz="2900" b="1" spc="-290" dirty="0">
                <a:solidFill>
                  <a:srgbClr val="FFFFFF"/>
                </a:solidFill>
                <a:latin typeface="Tahoma" panose="020B0604030504040204"/>
                <a:cs typeface="Tahoma" panose="020B0604030504040204"/>
              </a:rPr>
              <a:t> </a:t>
            </a:r>
            <a:r>
              <a:rPr sz="2900" b="1" dirty="0">
                <a:solidFill>
                  <a:srgbClr val="FFFFFF"/>
                </a:solidFill>
                <a:latin typeface="Tahoma" panose="020B0604030504040204"/>
                <a:cs typeface="Tahoma" panose="020B0604030504040204"/>
              </a:rPr>
              <a:t>r</a:t>
            </a:r>
            <a:r>
              <a:rPr sz="2900" b="1" spc="185" dirty="0">
                <a:solidFill>
                  <a:srgbClr val="FFFFFF"/>
                </a:solidFill>
                <a:latin typeface="Tahoma" panose="020B0604030504040204"/>
                <a:cs typeface="Tahoma" panose="020B0604030504040204"/>
              </a:rPr>
              <a:t>e</a:t>
            </a:r>
            <a:r>
              <a:rPr sz="2900" b="1" spc="80" dirty="0">
                <a:solidFill>
                  <a:srgbClr val="FFFFFF"/>
                </a:solidFill>
                <a:latin typeface="Tahoma" panose="020B0604030504040204"/>
                <a:cs typeface="Tahoma" panose="020B0604030504040204"/>
              </a:rPr>
              <a:t>s</a:t>
            </a:r>
            <a:r>
              <a:rPr sz="2900" b="1" spc="155" dirty="0">
                <a:solidFill>
                  <a:srgbClr val="FFFFFF"/>
                </a:solidFill>
                <a:latin typeface="Tahoma" panose="020B0604030504040204"/>
                <a:cs typeface="Tahoma" panose="020B0604030504040204"/>
              </a:rPr>
              <a:t>t</a:t>
            </a:r>
            <a:r>
              <a:rPr sz="2900" b="1" spc="280" dirty="0">
                <a:solidFill>
                  <a:srgbClr val="FFFFFF"/>
                </a:solidFill>
                <a:latin typeface="Tahoma" panose="020B0604030504040204"/>
                <a:cs typeface="Tahoma" panose="020B0604030504040204"/>
              </a:rPr>
              <a:t>a</a:t>
            </a:r>
            <a:r>
              <a:rPr sz="2900" b="1" spc="-15" dirty="0">
                <a:solidFill>
                  <a:srgbClr val="FFFFFF"/>
                </a:solidFill>
                <a:latin typeface="Tahoma" panose="020B0604030504040204"/>
                <a:cs typeface="Tahoma" panose="020B0604030504040204"/>
              </a:rPr>
              <a:t>u</a:t>
            </a:r>
            <a:r>
              <a:rPr sz="2900" b="1" dirty="0">
                <a:solidFill>
                  <a:srgbClr val="FFFFFF"/>
                </a:solidFill>
                <a:latin typeface="Tahoma" panose="020B0604030504040204"/>
                <a:cs typeface="Tahoma" panose="020B0604030504040204"/>
              </a:rPr>
              <a:t>r</a:t>
            </a:r>
            <a:r>
              <a:rPr sz="2900" b="1" spc="280" dirty="0">
                <a:solidFill>
                  <a:srgbClr val="FFFFFF"/>
                </a:solidFill>
                <a:latin typeface="Tahoma" panose="020B0604030504040204"/>
                <a:cs typeface="Tahoma" panose="020B0604030504040204"/>
              </a:rPr>
              <a:t>a</a:t>
            </a:r>
            <a:r>
              <a:rPr sz="2900" b="1" spc="20" dirty="0">
                <a:solidFill>
                  <a:srgbClr val="FFFFFF"/>
                </a:solidFill>
                <a:latin typeface="Tahoma" panose="020B0604030504040204"/>
                <a:cs typeface="Tahoma" panose="020B0604030504040204"/>
              </a:rPr>
              <a:t>n</a:t>
            </a:r>
            <a:r>
              <a:rPr sz="2900" b="1" spc="155" dirty="0">
                <a:solidFill>
                  <a:srgbClr val="FFFFFF"/>
                </a:solidFill>
                <a:latin typeface="Tahoma" panose="020B0604030504040204"/>
                <a:cs typeface="Tahoma" panose="020B0604030504040204"/>
              </a:rPr>
              <a:t>t</a:t>
            </a:r>
            <a:r>
              <a:rPr sz="2900" b="1" spc="85" dirty="0">
                <a:solidFill>
                  <a:srgbClr val="FFFFFF"/>
                </a:solidFill>
                <a:latin typeface="Tahoma" panose="020B0604030504040204"/>
                <a:cs typeface="Tahoma" panose="020B0604030504040204"/>
              </a:rPr>
              <a:t>s</a:t>
            </a:r>
            <a:endParaRPr sz="2900" dirty="0">
              <a:latin typeface="Tahoma" panose="020B0604030504040204"/>
              <a:cs typeface="Tahoma" panose="020B0604030504040204"/>
            </a:endParaRPr>
          </a:p>
        </p:txBody>
      </p:sp>
      <p:sp>
        <p:nvSpPr>
          <p:cNvPr id="21" name="object 21"/>
          <p:cNvSpPr txBox="1"/>
          <p:nvPr/>
        </p:nvSpPr>
        <p:spPr>
          <a:xfrm>
            <a:off x="7961311" y="8315389"/>
            <a:ext cx="3601085" cy="905510"/>
          </a:xfrm>
          <a:prstGeom prst="rect">
            <a:avLst/>
          </a:prstGeom>
        </p:spPr>
        <p:txBody>
          <a:bodyPr vert="horz" wrap="square" lIns="0" tIns="29209" rIns="0" bIns="0" rtlCol="0">
            <a:spAutoFit/>
          </a:bodyPr>
          <a:lstStyle/>
          <a:p>
            <a:pPr marL="12700" marR="5080" indent="182880">
              <a:lnSpc>
                <a:spcPts val="3450"/>
              </a:lnSpc>
              <a:spcBef>
                <a:spcPts val="230"/>
              </a:spcBef>
            </a:pPr>
            <a:r>
              <a:rPr sz="2900" b="1" spc="-400" dirty="0">
                <a:solidFill>
                  <a:srgbClr val="FFFFFF"/>
                </a:solidFill>
                <a:latin typeface="Tahoma" panose="020B0604030504040204"/>
                <a:cs typeface="Tahoma" panose="020B0604030504040204"/>
              </a:rPr>
              <a:t>I</a:t>
            </a:r>
            <a:r>
              <a:rPr sz="2900" b="1" spc="85" dirty="0">
                <a:solidFill>
                  <a:srgbClr val="FFFFFF"/>
                </a:solidFill>
                <a:latin typeface="Tahoma" panose="020B0604030504040204"/>
                <a:cs typeface="Tahoma" panose="020B0604030504040204"/>
              </a:rPr>
              <a:t>s</a:t>
            </a:r>
            <a:r>
              <a:rPr sz="2900" b="1" spc="-290" dirty="0">
                <a:solidFill>
                  <a:srgbClr val="FFFFFF"/>
                </a:solidFill>
                <a:latin typeface="Tahoma" panose="020B0604030504040204"/>
                <a:cs typeface="Tahoma" panose="020B0604030504040204"/>
              </a:rPr>
              <a:t> </a:t>
            </a:r>
            <a:r>
              <a:rPr sz="2900" b="1" spc="-60" dirty="0">
                <a:solidFill>
                  <a:srgbClr val="FFFFFF"/>
                </a:solidFill>
                <a:latin typeface="Tahoma" panose="020B0604030504040204"/>
                <a:cs typeface="Tahoma" panose="020B0604030504040204"/>
              </a:rPr>
              <a:t>H</a:t>
            </a:r>
            <a:r>
              <a:rPr sz="2900" b="1" spc="145" dirty="0">
                <a:solidFill>
                  <a:srgbClr val="FFFFFF"/>
                </a:solidFill>
                <a:latin typeface="Tahoma" panose="020B0604030504040204"/>
                <a:cs typeface="Tahoma" panose="020B0604030504040204"/>
              </a:rPr>
              <a:t>o</a:t>
            </a:r>
            <a:r>
              <a:rPr sz="2900" b="1" spc="-35" dirty="0">
                <a:solidFill>
                  <a:srgbClr val="FFFFFF"/>
                </a:solidFill>
                <a:latin typeface="Tahoma" panose="020B0604030504040204"/>
                <a:cs typeface="Tahoma" panose="020B0604030504040204"/>
              </a:rPr>
              <a:t>m</a:t>
            </a:r>
            <a:r>
              <a:rPr sz="2900" b="1" spc="190" dirty="0">
                <a:solidFill>
                  <a:srgbClr val="FFFFFF"/>
                </a:solidFill>
                <a:latin typeface="Tahoma" panose="020B0604030504040204"/>
                <a:cs typeface="Tahoma" panose="020B0604030504040204"/>
              </a:rPr>
              <a:t>e</a:t>
            </a:r>
            <a:r>
              <a:rPr sz="2900" b="1" spc="-290" dirty="0">
                <a:solidFill>
                  <a:srgbClr val="FFFFFF"/>
                </a:solidFill>
                <a:latin typeface="Tahoma" panose="020B0604030504040204"/>
                <a:cs typeface="Tahoma" panose="020B0604030504040204"/>
              </a:rPr>
              <a:t> </a:t>
            </a:r>
            <a:r>
              <a:rPr sz="2900" b="1" spc="-35" dirty="0">
                <a:solidFill>
                  <a:srgbClr val="FFFFFF"/>
                </a:solidFill>
                <a:latin typeface="Tahoma" panose="020B0604030504040204"/>
                <a:cs typeface="Tahoma" panose="020B0604030504040204"/>
              </a:rPr>
              <a:t>D</a:t>
            </a:r>
            <a:r>
              <a:rPr sz="2900" b="1" spc="185" dirty="0">
                <a:solidFill>
                  <a:srgbClr val="FFFFFF"/>
                </a:solidFill>
                <a:latin typeface="Tahoma" panose="020B0604030504040204"/>
                <a:cs typeface="Tahoma" panose="020B0604030504040204"/>
              </a:rPr>
              <a:t>e</a:t>
            </a:r>
            <a:r>
              <a:rPr sz="2900" b="1" spc="40" dirty="0">
                <a:solidFill>
                  <a:srgbClr val="FFFFFF"/>
                </a:solidFill>
                <a:latin typeface="Tahoma" panose="020B0604030504040204"/>
                <a:cs typeface="Tahoma" panose="020B0604030504040204"/>
              </a:rPr>
              <a:t>li</a:t>
            </a:r>
            <a:r>
              <a:rPr sz="2900" b="1" spc="155" dirty="0">
                <a:solidFill>
                  <a:srgbClr val="FFFFFF"/>
                </a:solidFill>
                <a:latin typeface="Tahoma" panose="020B0604030504040204"/>
                <a:cs typeface="Tahoma" panose="020B0604030504040204"/>
              </a:rPr>
              <a:t>v</a:t>
            </a:r>
            <a:r>
              <a:rPr sz="2900" b="1" spc="185" dirty="0">
                <a:solidFill>
                  <a:srgbClr val="FFFFFF"/>
                </a:solidFill>
                <a:latin typeface="Tahoma" panose="020B0604030504040204"/>
                <a:cs typeface="Tahoma" panose="020B0604030504040204"/>
              </a:rPr>
              <a:t>e</a:t>
            </a:r>
            <a:r>
              <a:rPr sz="2900" b="1" dirty="0">
                <a:solidFill>
                  <a:srgbClr val="FFFFFF"/>
                </a:solidFill>
                <a:latin typeface="Tahoma" panose="020B0604030504040204"/>
                <a:cs typeface="Tahoma" panose="020B0604030504040204"/>
              </a:rPr>
              <a:t>r</a:t>
            </a:r>
            <a:r>
              <a:rPr sz="2900" b="1" spc="125" dirty="0">
                <a:solidFill>
                  <a:srgbClr val="FFFFFF"/>
                </a:solidFill>
                <a:latin typeface="Tahoma" panose="020B0604030504040204"/>
                <a:cs typeface="Tahoma" panose="020B0604030504040204"/>
              </a:rPr>
              <a:t>y  </a:t>
            </a:r>
            <a:r>
              <a:rPr sz="2900" b="1" spc="80" dirty="0">
                <a:solidFill>
                  <a:srgbClr val="FFFFFF"/>
                </a:solidFill>
                <a:latin typeface="Tahoma" panose="020B0604030504040204"/>
                <a:cs typeface="Tahoma" panose="020B0604030504040204"/>
              </a:rPr>
              <a:t>s</a:t>
            </a:r>
            <a:r>
              <a:rPr sz="2900" b="1" spc="185" dirty="0">
                <a:solidFill>
                  <a:srgbClr val="FFFFFF"/>
                </a:solidFill>
                <a:latin typeface="Tahoma" panose="020B0604030504040204"/>
                <a:cs typeface="Tahoma" panose="020B0604030504040204"/>
              </a:rPr>
              <a:t>e</a:t>
            </a:r>
            <a:r>
              <a:rPr sz="2900" b="1" dirty="0">
                <a:solidFill>
                  <a:srgbClr val="FFFFFF"/>
                </a:solidFill>
                <a:latin typeface="Tahoma" panose="020B0604030504040204"/>
                <a:cs typeface="Tahoma" panose="020B0604030504040204"/>
              </a:rPr>
              <a:t>r</a:t>
            </a:r>
            <a:r>
              <a:rPr sz="2900" b="1" spc="155" dirty="0">
                <a:solidFill>
                  <a:srgbClr val="FFFFFF"/>
                </a:solidFill>
                <a:latin typeface="Tahoma" panose="020B0604030504040204"/>
                <a:cs typeface="Tahoma" panose="020B0604030504040204"/>
              </a:rPr>
              <a:t>v</a:t>
            </a:r>
            <a:r>
              <a:rPr sz="2900" b="1" spc="40" dirty="0">
                <a:solidFill>
                  <a:srgbClr val="FFFFFF"/>
                </a:solidFill>
                <a:latin typeface="Tahoma" panose="020B0604030504040204"/>
                <a:cs typeface="Tahoma" panose="020B0604030504040204"/>
              </a:rPr>
              <a:t>i</a:t>
            </a:r>
            <a:r>
              <a:rPr sz="2900" b="1" spc="345" dirty="0">
                <a:solidFill>
                  <a:srgbClr val="FFFFFF"/>
                </a:solidFill>
                <a:latin typeface="Tahoma" panose="020B0604030504040204"/>
                <a:cs typeface="Tahoma" panose="020B0604030504040204"/>
              </a:rPr>
              <a:t>c</a:t>
            </a:r>
            <a:r>
              <a:rPr sz="2900" b="1" spc="190" dirty="0">
                <a:solidFill>
                  <a:srgbClr val="FFFFFF"/>
                </a:solidFill>
                <a:latin typeface="Tahoma" panose="020B0604030504040204"/>
                <a:cs typeface="Tahoma" panose="020B0604030504040204"/>
              </a:rPr>
              <a:t>e</a:t>
            </a:r>
            <a:r>
              <a:rPr sz="2900" b="1" spc="-290" dirty="0">
                <a:solidFill>
                  <a:srgbClr val="FFFFFF"/>
                </a:solidFill>
                <a:latin typeface="Tahoma" panose="020B0604030504040204"/>
                <a:cs typeface="Tahoma" panose="020B0604030504040204"/>
              </a:rPr>
              <a:t> </a:t>
            </a:r>
            <a:r>
              <a:rPr sz="2900" b="1" spc="280" dirty="0">
                <a:solidFill>
                  <a:srgbClr val="FFFFFF"/>
                </a:solidFill>
                <a:latin typeface="Tahoma" panose="020B0604030504040204"/>
                <a:cs typeface="Tahoma" panose="020B0604030504040204"/>
              </a:rPr>
              <a:t>a</a:t>
            </a:r>
            <a:r>
              <a:rPr sz="2900" b="1" spc="155" dirty="0">
                <a:solidFill>
                  <a:srgbClr val="FFFFFF"/>
                </a:solidFill>
                <a:latin typeface="Tahoma" panose="020B0604030504040204"/>
                <a:cs typeface="Tahoma" panose="020B0604030504040204"/>
              </a:rPr>
              <a:t>v</a:t>
            </a:r>
            <a:r>
              <a:rPr sz="2900" b="1" spc="280" dirty="0">
                <a:solidFill>
                  <a:srgbClr val="FFFFFF"/>
                </a:solidFill>
                <a:latin typeface="Tahoma" panose="020B0604030504040204"/>
                <a:cs typeface="Tahoma" panose="020B0604030504040204"/>
              </a:rPr>
              <a:t>a</a:t>
            </a:r>
            <a:r>
              <a:rPr sz="2900" b="1" spc="40" dirty="0">
                <a:solidFill>
                  <a:srgbClr val="FFFFFF"/>
                </a:solidFill>
                <a:latin typeface="Tahoma" panose="020B0604030504040204"/>
                <a:cs typeface="Tahoma" panose="020B0604030504040204"/>
              </a:rPr>
              <a:t>il</a:t>
            </a:r>
            <a:r>
              <a:rPr sz="2900" b="1" spc="280" dirty="0">
                <a:solidFill>
                  <a:srgbClr val="FFFFFF"/>
                </a:solidFill>
                <a:latin typeface="Tahoma" panose="020B0604030504040204"/>
                <a:cs typeface="Tahoma" panose="020B0604030504040204"/>
              </a:rPr>
              <a:t>a</a:t>
            </a:r>
            <a:r>
              <a:rPr sz="2900" b="1" spc="180" dirty="0">
                <a:solidFill>
                  <a:srgbClr val="FFFFFF"/>
                </a:solidFill>
                <a:latin typeface="Tahoma" panose="020B0604030504040204"/>
                <a:cs typeface="Tahoma" panose="020B0604030504040204"/>
              </a:rPr>
              <a:t>b</a:t>
            </a:r>
            <a:r>
              <a:rPr sz="2900" b="1" spc="40" dirty="0">
                <a:solidFill>
                  <a:srgbClr val="FFFFFF"/>
                </a:solidFill>
                <a:latin typeface="Tahoma" panose="020B0604030504040204"/>
                <a:cs typeface="Tahoma" panose="020B0604030504040204"/>
              </a:rPr>
              <a:t>l</a:t>
            </a:r>
            <a:r>
              <a:rPr sz="2900" b="1" spc="185" dirty="0">
                <a:solidFill>
                  <a:srgbClr val="FFFFFF"/>
                </a:solidFill>
                <a:latin typeface="Tahoma" panose="020B0604030504040204"/>
                <a:cs typeface="Tahoma" panose="020B0604030504040204"/>
              </a:rPr>
              <a:t>e</a:t>
            </a:r>
            <a:r>
              <a:rPr sz="2900" b="1" spc="30" dirty="0">
                <a:solidFill>
                  <a:srgbClr val="FFFFFF"/>
                </a:solidFill>
                <a:latin typeface="Tahoma" panose="020B0604030504040204"/>
                <a:cs typeface="Tahoma" panose="020B0604030504040204"/>
              </a:rPr>
              <a:t>?</a:t>
            </a:r>
            <a:endParaRPr sz="2900" dirty="0">
              <a:latin typeface="Tahoma" panose="020B0604030504040204"/>
              <a:cs typeface="Tahoma" panose="020B0604030504040204"/>
            </a:endParaRPr>
          </a:p>
        </p:txBody>
      </p:sp>
      <p:sp>
        <p:nvSpPr>
          <p:cNvPr id="22" name="object 22"/>
          <p:cNvSpPr txBox="1"/>
          <p:nvPr/>
        </p:nvSpPr>
        <p:spPr>
          <a:xfrm>
            <a:off x="13511398" y="8534464"/>
            <a:ext cx="2686685" cy="467359"/>
          </a:xfrm>
          <a:prstGeom prst="rect">
            <a:avLst/>
          </a:prstGeom>
        </p:spPr>
        <p:txBody>
          <a:bodyPr vert="horz" wrap="square" lIns="0" tIns="12700" rIns="0" bIns="0" rtlCol="0">
            <a:spAutoFit/>
          </a:bodyPr>
          <a:lstStyle/>
          <a:p>
            <a:pPr marL="12700">
              <a:lnSpc>
                <a:spcPct val="100000"/>
              </a:lnSpc>
              <a:spcBef>
                <a:spcPts val="100"/>
              </a:spcBef>
            </a:pPr>
            <a:r>
              <a:rPr sz="2900" b="1" spc="250" dirty="0">
                <a:solidFill>
                  <a:srgbClr val="FFFFFF"/>
                </a:solidFill>
                <a:latin typeface="Tahoma" panose="020B0604030504040204"/>
                <a:cs typeface="Tahoma" panose="020B0604030504040204"/>
              </a:rPr>
              <a:t>A</a:t>
            </a:r>
            <a:r>
              <a:rPr sz="2900" b="1" spc="155" dirty="0">
                <a:solidFill>
                  <a:srgbClr val="FFFFFF"/>
                </a:solidFill>
                <a:latin typeface="Tahoma" panose="020B0604030504040204"/>
                <a:cs typeface="Tahoma" panose="020B0604030504040204"/>
              </a:rPr>
              <a:t>v</a:t>
            </a:r>
            <a:r>
              <a:rPr sz="2900" b="1" spc="185" dirty="0">
                <a:solidFill>
                  <a:srgbClr val="FFFFFF"/>
                </a:solidFill>
                <a:latin typeface="Tahoma" panose="020B0604030504040204"/>
                <a:cs typeface="Tahoma" panose="020B0604030504040204"/>
              </a:rPr>
              <a:t>e</a:t>
            </a:r>
            <a:r>
              <a:rPr sz="2900" b="1" dirty="0">
                <a:solidFill>
                  <a:srgbClr val="FFFFFF"/>
                </a:solidFill>
                <a:latin typeface="Tahoma" panose="020B0604030504040204"/>
                <a:cs typeface="Tahoma" panose="020B0604030504040204"/>
              </a:rPr>
              <a:t>r</a:t>
            </a:r>
            <a:r>
              <a:rPr sz="2900" b="1" spc="280" dirty="0">
                <a:solidFill>
                  <a:srgbClr val="FFFFFF"/>
                </a:solidFill>
                <a:latin typeface="Tahoma" panose="020B0604030504040204"/>
                <a:cs typeface="Tahoma" panose="020B0604030504040204"/>
              </a:rPr>
              <a:t>a</a:t>
            </a:r>
            <a:r>
              <a:rPr sz="2900" b="1" spc="150" dirty="0">
                <a:solidFill>
                  <a:srgbClr val="FFFFFF"/>
                </a:solidFill>
                <a:latin typeface="Tahoma" panose="020B0604030504040204"/>
                <a:cs typeface="Tahoma" panose="020B0604030504040204"/>
              </a:rPr>
              <a:t>g</a:t>
            </a:r>
            <a:r>
              <a:rPr sz="2900" b="1" spc="190" dirty="0">
                <a:solidFill>
                  <a:srgbClr val="FFFFFF"/>
                </a:solidFill>
                <a:latin typeface="Tahoma" panose="020B0604030504040204"/>
                <a:cs typeface="Tahoma" panose="020B0604030504040204"/>
              </a:rPr>
              <a:t>e</a:t>
            </a:r>
            <a:r>
              <a:rPr sz="2900" b="1" spc="-290" dirty="0">
                <a:solidFill>
                  <a:srgbClr val="FFFFFF"/>
                </a:solidFill>
                <a:latin typeface="Tahoma" panose="020B0604030504040204"/>
                <a:cs typeface="Tahoma" panose="020B0604030504040204"/>
              </a:rPr>
              <a:t> </a:t>
            </a:r>
            <a:r>
              <a:rPr sz="2900" b="1" spc="385" dirty="0">
                <a:solidFill>
                  <a:srgbClr val="FFFFFF"/>
                </a:solidFill>
                <a:latin typeface="Tahoma" panose="020B0604030504040204"/>
                <a:cs typeface="Tahoma" panose="020B0604030504040204"/>
              </a:rPr>
              <a:t>C</a:t>
            </a:r>
            <a:r>
              <a:rPr sz="2900" b="1" spc="145" dirty="0">
                <a:solidFill>
                  <a:srgbClr val="FFFFFF"/>
                </a:solidFill>
                <a:latin typeface="Tahoma" panose="020B0604030504040204"/>
                <a:cs typeface="Tahoma" panose="020B0604030504040204"/>
              </a:rPr>
              <a:t>o</a:t>
            </a:r>
            <a:r>
              <a:rPr sz="2900" b="1" spc="80" dirty="0">
                <a:solidFill>
                  <a:srgbClr val="FFFFFF"/>
                </a:solidFill>
                <a:latin typeface="Tahoma" panose="020B0604030504040204"/>
                <a:cs typeface="Tahoma" panose="020B0604030504040204"/>
              </a:rPr>
              <a:t>s</a:t>
            </a:r>
            <a:r>
              <a:rPr sz="2900" b="1" spc="160" dirty="0">
                <a:solidFill>
                  <a:srgbClr val="FFFFFF"/>
                </a:solidFill>
                <a:latin typeface="Tahoma" panose="020B0604030504040204"/>
                <a:cs typeface="Tahoma" panose="020B0604030504040204"/>
              </a:rPr>
              <a:t>t</a:t>
            </a:r>
            <a:endParaRPr sz="2900">
              <a:latin typeface="Tahoma" panose="020B0604030504040204"/>
              <a:cs typeface="Tahoma" panose="020B0604030504040204"/>
            </a:endParaRPr>
          </a:p>
        </p:txBody>
      </p:sp>
      <p:sp>
        <p:nvSpPr>
          <p:cNvPr id="23" name="object 23"/>
          <p:cNvSpPr txBox="1"/>
          <p:nvPr/>
        </p:nvSpPr>
        <p:spPr>
          <a:xfrm>
            <a:off x="13012080" y="5945054"/>
            <a:ext cx="3685540" cy="905510"/>
          </a:xfrm>
          <a:prstGeom prst="rect">
            <a:avLst/>
          </a:prstGeom>
        </p:spPr>
        <p:txBody>
          <a:bodyPr vert="horz" wrap="square" lIns="0" tIns="29209" rIns="0" bIns="0" rtlCol="0">
            <a:spAutoFit/>
          </a:bodyPr>
          <a:lstStyle/>
          <a:p>
            <a:pPr marL="293370" marR="5080" indent="-281305">
              <a:lnSpc>
                <a:spcPts val="3450"/>
              </a:lnSpc>
              <a:spcBef>
                <a:spcPts val="230"/>
              </a:spcBef>
            </a:pPr>
            <a:r>
              <a:rPr sz="2900" b="1" spc="385" dirty="0">
                <a:solidFill>
                  <a:srgbClr val="FFFFFF"/>
                </a:solidFill>
                <a:latin typeface="Tahoma" panose="020B0604030504040204"/>
                <a:cs typeface="Tahoma" panose="020B0604030504040204"/>
              </a:rPr>
              <a:t>C</a:t>
            </a:r>
            <a:r>
              <a:rPr sz="2900" b="1" spc="145" dirty="0">
                <a:solidFill>
                  <a:srgbClr val="FFFFFF"/>
                </a:solidFill>
                <a:latin typeface="Tahoma" panose="020B0604030504040204"/>
                <a:cs typeface="Tahoma" panose="020B0604030504040204"/>
              </a:rPr>
              <a:t>o</a:t>
            </a:r>
            <a:r>
              <a:rPr sz="2900" b="1" spc="20" dirty="0">
                <a:solidFill>
                  <a:srgbClr val="FFFFFF"/>
                </a:solidFill>
                <a:latin typeface="Tahoma" panose="020B0604030504040204"/>
                <a:cs typeface="Tahoma" panose="020B0604030504040204"/>
              </a:rPr>
              <a:t>n</a:t>
            </a:r>
            <a:r>
              <a:rPr sz="2900" b="1" spc="155" dirty="0">
                <a:solidFill>
                  <a:srgbClr val="FFFFFF"/>
                </a:solidFill>
                <a:latin typeface="Tahoma" panose="020B0604030504040204"/>
                <a:cs typeface="Tahoma" panose="020B0604030504040204"/>
              </a:rPr>
              <a:t>t</a:t>
            </a:r>
            <a:r>
              <a:rPr sz="2900" b="1" spc="280" dirty="0">
                <a:solidFill>
                  <a:srgbClr val="FFFFFF"/>
                </a:solidFill>
                <a:latin typeface="Tahoma" panose="020B0604030504040204"/>
                <a:cs typeface="Tahoma" panose="020B0604030504040204"/>
              </a:rPr>
              <a:t>a</a:t>
            </a:r>
            <a:r>
              <a:rPr sz="2900" b="1" spc="345" dirty="0">
                <a:solidFill>
                  <a:srgbClr val="FFFFFF"/>
                </a:solidFill>
                <a:latin typeface="Tahoma" panose="020B0604030504040204"/>
                <a:cs typeface="Tahoma" panose="020B0604030504040204"/>
              </a:rPr>
              <a:t>c</a:t>
            </a:r>
            <a:r>
              <a:rPr sz="2900" b="1" spc="160" dirty="0">
                <a:solidFill>
                  <a:srgbClr val="FFFFFF"/>
                </a:solidFill>
                <a:latin typeface="Tahoma" panose="020B0604030504040204"/>
                <a:cs typeface="Tahoma" panose="020B0604030504040204"/>
              </a:rPr>
              <a:t>t</a:t>
            </a:r>
            <a:r>
              <a:rPr sz="2900" b="1" spc="-290" dirty="0">
                <a:solidFill>
                  <a:srgbClr val="FFFFFF"/>
                </a:solidFill>
                <a:latin typeface="Tahoma" panose="020B0604030504040204"/>
                <a:cs typeface="Tahoma" panose="020B0604030504040204"/>
              </a:rPr>
              <a:t> </a:t>
            </a:r>
            <a:r>
              <a:rPr sz="2900" b="1" spc="20" dirty="0">
                <a:solidFill>
                  <a:srgbClr val="FFFFFF"/>
                </a:solidFill>
                <a:latin typeface="Tahoma" panose="020B0604030504040204"/>
                <a:cs typeface="Tahoma" panose="020B0604030504040204"/>
              </a:rPr>
              <a:t>n</a:t>
            </a:r>
            <a:r>
              <a:rPr sz="2900" b="1" spc="-15" dirty="0">
                <a:solidFill>
                  <a:srgbClr val="FFFFFF"/>
                </a:solidFill>
                <a:latin typeface="Tahoma" panose="020B0604030504040204"/>
                <a:cs typeface="Tahoma" panose="020B0604030504040204"/>
              </a:rPr>
              <a:t>u</a:t>
            </a:r>
            <a:r>
              <a:rPr sz="2900" b="1" spc="-35" dirty="0">
                <a:solidFill>
                  <a:srgbClr val="FFFFFF"/>
                </a:solidFill>
                <a:latin typeface="Tahoma" panose="020B0604030504040204"/>
                <a:cs typeface="Tahoma" panose="020B0604030504040204"/>
              </a:rPr>
              <a:t>m</a:t>
            </a:r>
            <a:r>
              <a:rPr sz="2900" b="1" spc="180" dirty="0">
                <a:solidFill>
                  <a:srgbClr val="FFFFFF"/>
                </a:solidFill>
                <a:latin typeface="Tahoma" panose="020B0604030504040204"/>
                <a:cs typeface="Tahoma" panose="020B0604030504040204"/>
              </a:rPr>
              <a:t>b</a:t>
            </a:r>
            <a:r>
              <a:rPr sz="2900" b="1" spc="185" dirty="0">
                <a:solidFill>
                  <a:srgbClr val="FFFFFF"/>
                </a:solidFill>
                <a:latin typeface="Tahoma" panose="020B0604030504040204"/>
                <a:cs typeface="Tahoma" panose="020B0604030504040204"/>
              </a:rPr>
              <a:t>e</a:t>
            </a:r>
            <a:r>
              <a:rPr sz="2900" b="1" spc="5" dirty="0">
                <a:solidFill>
                  <a:srgbClr val="FFFFFF"/>
                </a:solidFill>
                <a:latin typeface="Tahoma" panose="020B0604030504040204"/>
                <a:cs typeface="Tahoma" panose="020B0604030504040204"/>
              </a:rPr>
              <a:t>r</a:t>
            </a:r>
            <a:r>
              <a:rPr sz="2900" b="1" spc="-290" dirty="0">
                <a:solidFill>
                  <a:srgbClr val="FFFFFF"/>
                </a:solidFill>
                <a:latin typeface="Tahoma" panose="020B0604030504040204"/>
                <a:cs typeface="Tahoma" panose="020B0604030504040204"/>
              </a:rPr>
              <a:t> </a:t>
            </a:r>
            <a:r>
              <a:rPr sz="2900" b="1" spc="145" dirty="0">
                <a:solidFill>
                  <a:srgbClr val="FFFFFF"/>
                </a:solidFill>
                <a:latin typeface="Tahoma" panose="020B0604030504040204"/>
                <a:cs typeface="Tahoma" panose="020B0604030504040204"/>
              </a:rPr>
              <a:t>o</a:t>
            </a:r>
            <a:r>
              <a:rPr sz="2900" b="1" spc="155" dirty="0">
                <a:solidFill>
                  <a:srgbClr val="FFFFFF"/>
                </a:solidFill>
                <a:latin typeface="Tahoma" panose="020B0604030504040204"/>
                <a:cs typeface="Tahoma" panose="020B0604030504040204"/>
              </a:rPr>
              <a:t>f  t</a:t>
            </a:r>
            <a:r>
              <a:rPr sz="2900" b="1" spc="20" dirty="0">
                <a:solidFill>
                  <a:srgbClr val="FFFFFF"/>
                </a:solidFill>
                <a:latin typeface="Tahoma" panose="020B0604030504040204"/>
                <a:cs typeface="Tahoma" panose="020B0604030504040204"/>
              </a:rPr>
              <a:t>h</a:t>
            </a:r>
            <a:r>
              <a:rPr sz="2900" b="1" spc="190" dirty="0">
                <a:solidFill>
                  <a:srgbClr val="FFFFFF"/>
                </a:solidFill>
                <a:latin typeface="Tahoma" panose="020B0604030504040204"/>
                <a:cs typeface="Tahoma" panose="020B0604030504040204"/>
              </a:rPr>
              <a:t>e</a:t>
            </a:r>
            <a:r>
              <a:rPr sz="2900" b="1" spc="-290" dirty="0">
                <a:solidFill>
                  <a:srgbClr val="FFFFFF"/>
                </a:solidFill>
                <a:latin typeface="Tahoma" panose="020B0604030504040204"/>
                <a:cs typeface="Tahoma" panose="020B0604030504040204"/>
              </a:rPr>
              <a:t> </a:t>
            </a:r>
            <a:r>
              <a:rPr sz="2900" b="1" dirty="0">
                <a:solidFill>
                  <a:srgbClr val="FFFFFF"/>
                </a:solidFill>
                <a:latin typeface="Tahoma" panose="020B0604030504040204"/>
                <a:cs typeface="Tahoma" panose="020B0604030504040204"/>
              </a:rPr>
              <a:t>r</a:t>
            </a:r>
            <a:r>
              <a:rPr sz="2900" b="1" spc="185" dirty="0">
                <a:solidFill>
                  <a:srgbClr val="FFFFFF"/>
                </a:solidFill>
                <a:latin typeface="Tahoma" panose="020B0604030504040204"/>
                <a:cs typeface="Tahoma" panose="020B0604030504040204"/>
              </a:rPr>
              <a:t>e</a:t>
            </a:r>
            <a:r>
              <a:rPr sz="2900" b="1" spc="80" dirty="0">
                <a:solidFill>
                  <a:srgbClr val="FFFFFF"/>
                </a:solidFill>
                <a:latin typeface="Tahoma" panose="020B0604030504040204"/>
                <a:cs typeface="Tahoma" panose="020B0604030504040204"/>
              </a:rPr>
              <a:t>s</a:t>
            </a:r>
            <a:r>
              <a:rPr sz="2900" b="1" spc="155" dirty="0">
                <a:solidFill>
                  <a:srgbClr val="FFFFFF"/>
                </a:solidFill>
                <a:latin typeface="Tahoma" panose="020B0604030504040204"/>
                <a:cs typeface="Tahoma" panose="020B0604030504040204"/>
              </a:rPr>
              <a:t>t</a:t>
            </a:r>
            <a:r>
              <a:rPr sz="2900" b="1" spc="280" dirty="0">
                <a:solidFill>
                  <a:srgbClr val="FFFFFF"/>
                </a:solidFill>
                <a:latin typeface="Tahoma" panose="020B0604030504040204"/>
                <a:cs typeface="Tahoma" panose="020B0604030504040204"/>
              </a:rPr>
              <a:t>a</a:t>
            </a:r>
            <a:r>
              <a:rPr sz="2900" b="1" spc="-15" dirty="0">
                <a:solidFill>
                  <a:srgbClr val="FFFFFF"/>
                </a:solidFill>
                <a:latin typeface="Tahoma" panose="020B0604030504040204"/>
                <a:cs typeface="Tahoma" panose="020B0604030504040204"/>
              </a:rPr>
              <a:t>u</a:t>
            </a:r>
            <a:r>
              <a:rPr sz="2900" b="1" dirty="0">
                <a:solidFill>
                  <a:srgbClr val="FFFFFF"/>
                </a:solidFill>
                <a:latin typeface="Tahoma" panose="020B0604030504040204"/>
                <a:cs typeface="Tahoma" panose="020B0604030504040204"/>
              </a:rPr>
              <a:t>r</a:t>
            </a:r>
            <a:r>
              <a:rPr sz="2900" b="1" spc="280" dirty="0">
                <a:solidFill>
                  <a:srgbClr val="FFFFFF"/>
                </a:solidFill>
                <a:latin typeface="Tahoma" panose="020B0604030504040204"/>
                <a:cs typeface="Tahoma" panose="020B0604030504040204"/>
              </a:rPr>
              <a:t>a</a:t>
            </a:r>
            <a:r>
              <a:rPr sz="2900" b="1" spc="20" dirty="0">
                <a:solidFill>
                  <a:srgbClr val="FFFFFF"/>
                </a:solidFill>
                <a:latin typeface="Tahoma" panose="020B0604030504040204"/>
                <a:cs typeface="Tahoma" panose="020B0604030504040204"/>
              </a:rPr>
              <a:t>n</a:t>
            </a:r>
            <a:r>
              <a:rPr sz="2900" b="1" spc="155" dirty="0">
                <a:solidFill>
                  <a:srgbClr val="FFFFFF"/>
                </a:solidFill>
                <a:latin typeface="Tahoma" panose="020B0604030504040204"/>
                <a:cs typeface="Tahoma" panose="020B0604030504040204"/>
              </a:rPr>
              <a:t>t</a:t>
            </a:r>
            <a:r>
              <a:rPr sz="2900" b="1" spc="85" dirty="0">
                <a:solidFill>
                  <a:srgbClr val="FFFFFF"/>
                </a:solidFill>
                <a:latin typeface="Tahoma" panose="020B0604030504040204"/>
                <a:cs typeface="Tahoma" panose="020B0604030504040204"/>
              </a:rPr>
              <a:t>s</a:t>
            </a:r>
            <a:endParaRPr sz="2900">
              <a:latin typeface="Tahoma" panose="020B0604030504040204"/>
              <a:cs typeface="Tahoma" panose="020B060403050404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CAED44-323B-33D4-FEFE-4B551236C3D5}"/>
              </a:ext>
            </a:extLst>
          </p:cNvPr>
          <p:cNvSpPr/>
          <p:nvPr/>
        </p:nvSpPr>
        <p:spPr>
          <a:xfrm>
            <a:off x="-152400" y="0"/>
            <a:ext cx="18669000" cy="1085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AC86DE2-65C6-6660-CBAE-29A4CF3D898E}"/>
              </a:ext>
            </a:extLst>
          </p:cNvPr>
          <p:cNvSpPr>
            <a:spLocks noGrp="1"/>
          </p:cNvSpPr>
          <p:nvPr>
            <p:ph type="ctrTitle"/>
          </p:nvPr>
        </p:nvSpPr>
        <p:spPr>
          <a:xfrm>
            <a:off x="2743200" y="779429"/>
            <a:ext cx="13487400" cy="830997"/>
          </a:xfrm>
        </p:spPr>
        <p:txBody>
          <a:bodyPr/>
          <a:lstStyle/>
          <a:p>
            <a:r>
              <a:rPr lang="en-US" sz="5400" dirty="0"/>
              <a:t>Algorithms Used for Data Preparation</a:t>
            </a:r>
            <a:endParaRPr lang="en-IN" sz="5400" dirty="0"/>
          </a:p>
        </p:txBody>
      </p:sp>
      <p:sp>
        <p:nvSpPr>
          <p:cNvPr id="3" name="Subtitle 2">
            <a:extLst>
              <a:ext uri="{FF2B5EF4-FFF2-40B4-BE49-F238E27FC236}">
                <a16:creationId xmlns:a16="http://schemas.microsoft.com/office/drawing/2014/main" id="{4885E1C7-9CF5-03E4-DD86-723DFEF0BB14}"/>
              </a:ext>
            </a:extLst>
          </p:cNvPr>
          <p:cNvSpPr>
            <a:spLocks noGrp="1"/>
          </p:cNvSpPr>
          <p:nvPr>
            <p:ph type="subTitle" idx="4"/>
          </p:nvPr>
        </p:nvSpPr>
        <p:spPr>
          <a:xfrm>
            <a:off x="842515" y="2483001"/>
            <a:ext cx="16602970" cy="4201150"/>
          </a:xfrm>
        </p:spPr>
        <p:txBody>
          <a:bodyPr/>
          <a:lstStyle/>
          <a:p>
            <a:r>
              <a:rPr lang="en-US" dirty="0">
                <a:solidFill>
                  <a:schemeClr val="tx1"/>
                </a:solidFill>
              </a:rPr>
              <a:t>TF-IDF Vectorizer</a:t>
            </a:r>
          </a:p>
          <a:p>
            <a:pPr marL="571500" indent="-571500">
              <a:buFont typeface="Arial" panose="020B0604020202020204" pitchFamily="34" charset="0"/>
              <a:buChar char="•"/>
            </a:pPr>
            <a:endParaRPr lang="en-US" dirty="0">
              <a:solidFill>
                <a:schemeClr val="tx1"/>
              </a:solidFill>
            </a:endParaRPr>
          </a:p>
          <a:p>
            <a:r>
              <a:rPr lang="en-US" b="0" i="0" dirty="0">
                <a:solidFill>
                  <a:schemeClr val="tx1"/>
                </a:solidFill>
                <a:effectLst/>
                <a:latin typeface="Söhne"/>
              </a:rPr>
              <a:t>TF-IDF (Term Frequency-Inverse Document Frequency) vectorizer is a commonly used technique for converting a collection of text documents into numerical feature vectors. It aims to capture the importance of words in a document relative to a larger corpus.</a:t>
            </a:r>
          </a:p>
          <a:p>
            <a:pPr marL="571500" indent="-5715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872BEDD3-4953-A87C-9E41-6A86FA761784}"/>
              </a:ext>
            </a:extLst>
          </p:cNvPr>
          <p:cNvPicPr>
            <a:picLocks noChangeAspect="1"/>
          </p:cNvPicPr>
          <p:nvPr/>
        </p:nvPicPr>
        <p:blipFill>
          <a:blip r:embed="rId2"/>
          <a:stretch>
            <a:fillRect/>
          </a:stretch>
        </p:blipFill>
        <p:spPr>
          <a:xfrm>
            <a:off x="565766" y="6992970"/>
            <a:ext cx="8387227" cy="811029"/>
          </a:xfrm>
          <a:prstGeom prst="rect">
            <a:avLst/>
          </a:prstGeom>
        </p:spPr>
      </p:pic>
      <p:pic>
        <p:nvPicPr>
          <p:cNvPr id="7" name="Picture 6">
            <a:extLst>
              <a:ext uri="{FF2B5EF4-FFF2-40B4-BE49-F238E27FC236}">
                <a16:creationId xmlns:a16="http://schemas.microsoft.com/office/drawing/2014/main" id="{890C4819-BD78-327D-6CD0-407C0B642522}"/>
              </a:ext>
            </a:extLst>
          </p:cNvPr>
          <p:cNvPicPr>
            <a:picLocks noChangeAspect="1"/>
          </p:cNvPicPr>
          <p:nvPr/>
        </p:nvPicPr>
        <p:blipFill>
          <a:blip r:embed="rId3"/>
          <a:stretch>
            <a:fillRect/>
          </a:stretch>
        </p:blipFill>
        <p:spPr>
          <a:xfrm>
            <a:off x="9335009" y="6959031"/>
            <a:ext cx="8515805" cy="811029"/>
          </a:xfrm>
          <a:prstGeom prst="rect">
            <a:avLst/>
          </a:prstGeom>
        </p:spPr>
      </p:pic>
      <p:pic>
        <p:nvPicPr>
          <p:cNvPr id="9" name="Picture 8">
            <a:extLst>
              <a:ext uri="{FF2B5EF4-FFF2-40B4-BE49-F238E27FC236}">
                <a16:creationId xmlns:a16="http://schemas.microsoft.com/office/drawing/2014/main" id="{7E1E4F8A-CC31-E1FF-6E2C-015D6E5A3DC5}"/>
              </a:ext>
            </a:extLst>
          </p:cNvPr>
          <p:cNvPicPr>
            <a:picLocks noChangeAspect="1"/>
          </p:cNvPicPr>
          <p:nvPr/>
        </p:nvPicPr>
        <p:blipFill>
          <a:blip r:embed="rId4"/>
          <a:stretch>
            <a:fillRect/>
          </a:stretch>
        </p:blipFill>
        <p:spPr>
          <a:xfrm>
            <a:off x="4759380" y="8343900"/>
            <a:ext cx="8769240" cy="811028"/>
          </a:xfrm>
          <a:prstGeom prst="rect">
            <a:avLst/>
          </a:prstGeom>
        </p:spPr>
      </p:pic>
    </p:spTree>
    <p:extLst>
      <p:ext uri="{BB962C8B-B14F-4D97-AF65-F5344CB8AC3E}">
        <p14:creationId xmlns:p14="http://schemas.microsoft.com/office/powerpoint/2010/main" val="4242160626"/>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TotalTime>
  <Words>842</Words>
  <Application>Microsoft Office PowerPoint</Application>
  <PresentationFormat>Custom</PresentationFormat>
  <Paragraphs>88</Paragraphs>
  <Slides>18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Arial Black</vt:lpstr>
      <vt:lpstr>Calibri</vt:lpstr>
      <vt:lpstr>Inter</vt:lpstr>
      <vt:lpstr>Lucida Sans Unicode</vt:lpstr>
      <vt:lpstr>Söhne</vt:lpstr>
      <vt:lpstr>Tahoma</vt:lpstr>
      <vt:lpstr>Times New Roman</vt:lpstr>
      <vt:lpstr>Trebuchet MS</vt:lpstr>
      <vt:lpstr>Verdana</vt:lpstr>
      <vt:lpstr>Office Theme</vt:lpstr>
      <vt:lpstr>Project proposal</vt:lpstr>
      <vt:lpstr>B. P. PODDAR INSTITUTE OF MANAGEMENT &amp; TECHNOLOGY Department of Computer Science &amp; Engineering (CSE)</vt:lpstr>
      <vt:lpstr>T H E P R O B L E M  W E A R E  T R Y I N G T O S O L V E</vt:lpstr>
      <vt:lpstr>Motivation</vt:lpstr>
      <vt:lpstr>Related  work</vt:lpstr>
      <vt:lpstr>Preprocessing</vt:lpstr>
      <vt:lpstr>Dataset  resources  used</vt:lpstr>
      <vt:lpstr>Name of the  restaurants</vt:lpstr>
      <vt:lpstr>Algorithms Used for Data Preparation</vt:lpstr>
      <vt:lpstr>Algorithms Used Model Engineering</vt:lpstr>
      <vt:lpstr>PowerPoint Presentation</vt:lpstr>
      <vt:lpstr>PowerPoint Presentation</vt:lpstr>
      <vt:lpstr>PowerPoint Presentation</vt:lpstr>
      <vt:lpstr>PowerPoint Presentation</vt:lpstr>
      <vt:lpstr>PowerPoint Presentation</vt:lpstr>
      <vt:lpstr>Proposed UI</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dc:title>
  <dc:creator>kjkk</dc:creator>
  <cp:keywords>DAFjGW3K8HY,BAFhGRQX6_o</cp:keywords>
  <cp:lastModifiedBy>Hrishabh Mukherjee</cp:lastModifiedBy>
  <cp:revision>14</cp:revision>
  <dcterms:created xsi:type="dcterms:W3CDTF">2023-05-16T19:54:40Z</dcterms:created>
  <dcterms:modified xsi:type="dcterms:W3CDTF">2024-04-25T21:40:41Z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2023-05-16T05:30:00Z</vt:filetime>
  </property>
  <property fmtid="{D5CDD505-2E9C-101B-9397-08002B2CF9AE}" pid="3" name="Creator">
    <vt:lpwstr>Canva</vt:lpwstr>
  </property>
  <property fmtid="{D5CDD505-2E9C-101B-9397-08002B2CF9AE}" pid="4" name="LastSaved">
    <vt:filetime>2023-05-16T05:30:00Z</vt:filetime>
  </property>
  <property fmtid="{D5CDD505-2E9C-101B-9397-08002B2CF9AE}" pid="5" name="ICV">
    <vt:lpwstr>413E0F0DD55848CCB45C3CE8315882FD</vt:lpwstr>
  </property>
  <property fmtid="{D5CDD505-2E9C-101B-9397-08002B2CF9AE}" pid="6" name="KSOProductBuildVer">
    <vt:lpwstr>1033-11.2.0.11537</vt:lpwstr>
  </property>
</Properties>
</file>